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4"/>
  </p:sldMasterIdLst>
  <p:notesMasterIdLst>
    <p:notesMasterId r:id="rId20"/>
  </p:notesMasterIdLst>
  <p:sldIdLst>
    <p:sldId id="256" r:id="rId5"/>
    <p:sldId id="258" r:id="rId6"/>
    <p:sldId id="263" r:id="rId7"/>
    <p:sldId id="259" r:id="rId8"/>
    <p:sldId id="262" r:id="rId9"/>
    <p:sldId id="276" r:id="rId10"/>
    <p:sldId id="277" r:id="rId11"/>
    <p:sldId id="279" r:id="rId12"/>
    <p:sldId id="282" r:id="rId13"/>
    <p:sldId id="281" r:id="rId14"/>
    <p:sldId id="278" r:id="rId15"/>
    <p:sldId id="280" r:id="rId16"/>
    <p:sldId id="284" r:id="rId17"/>
    <p:sldId id="283" r:id="rId18"/>
    <p:sldId id="257" r:id="rId19"/>
  </p:sldIdLst>
  <p:sldSz cx="18288000" cy="10287000"/>
  <p:notesSz cx="6858000" cy="9144000"/>
  <p:embeddedFontLst>
    <p:embeddedFont>
      <p:font typeface="Archivo Black" panose="020B0604020202020204" charset="0"/>
      <p:regular r:id="rId21"/>
    </p:embeddedFont>
    <p:embeddedFont>
      <p:font typeface="Open Sans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305E"/>
    <a:srgbClr val="D9001E"/>
    <a:srgbClr val="0F3562"/>
    <a:srgbClr val="196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884A56-8E08-4FF2-BB4D-50984AB838CD}" v="1447" dt="2024-12-09T22:28:54.104"/>
    <p1510:client id="{A2E2863E-7658-FB49-A111-AA2A028D3076}" v="544" dt="2024-12-09T21:32:50.049"/>
    <p1510:client id="{A5997098-A039-B24A-80C8-36578D10DA96}" v="1076" dt="2024-12-09T22:25:28.939"/>
    <p1510:client id="{B9D308D5-F629-FD45-ABE5-3E6170F36C1C}" v="437" dt="2024-12-09T22:29:33.5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ke Myers" userId="S::jpm036@uark.edu::94e28b4f-7aae-439c-9366-45cd0285951b" providerId="AD" clId="Web-{A2E2863E-7658-FB49-A111-AA2A028D3076}"/>
    <pc:docChg chg="addSld modSld">
      <pc:chgData name="Jake Myers" userId="S::jpm036@uark.edu::94e28b4f-7aae-439c-9366-45cd0285951b" providerId="AD" clId="Web-{A2E2863E-7658-FB49-A111-AA2A028D3076}" dt="2024-12-09T21:32:50.049" v="315" actId="1076"/>
      <pc:docMkLst>
        <pc:docMk/>
      </pc:docMkLst>
      <pc:sldChg chg="modSp">
        <pc:chgData name="Jake Myers" userId="S::jpm036@uark.edu::94e28b4f-7aae-439c-9366-45cd0285951b" providerId="AD" clId="Web-{A2E2863E-7658-FB49-A111-AA2A028D3076}" dt="2024-12-09T20:55:43.059" v="2" actId="20577"/>
        <pc:sldMkLst>
          <pc:docMk/>
          <pc:sldMk cId="4179953164" sldId="276"/>
        </pc:sldMkLst>
        <pc:spChg chg="mod">
          <ac:chgData name="Jake Myers" userId="S::jpm036@uark.edu::94e28b4f-7aae-439c-9366-45cd0285951b" providerId="AD" clId="Web-{A2E2863E-7658-FB49-A111-AA2A028D3076}" dt="2024-12-09T20:55:43.059" v="2" actId="20577"/>
          <ac:spMkLst>
            <pc:docMk/>
            <pc:sldMk cId="4179953164" sldId="276"/>
            <ac:spMk id="7" creationId="{A939DFBF-6BC2-EB7F-5092-9D44B2D3D72E}"/>
          </ac:spMkLst>
        </pc:spChg>
      </pc:sldChg>
      <pc:sldChg chg="addSp delSp modSp add replId">
        <pc:chgData name="Jake Myers" userId="S::jpm036@uark.edu::94e28b4f-7aae-439c-9366-45cd0285951b" providerId="AD" clId="Web-{A2E2863E-7658-FB49-A111-AA2A028D3076}" dt="2024-12-09T21:32:50.049" v="315" actId="1076"/>
        <pc:sldMkLst>
          <pc:docMk/>
          <pc:sldMk cId="2590593190" sldId="277"/>
        </pc:sldMkLst>
        <pc:spChg chg="add mod">
          <ac:chgData name="Jake Myers" userId="S::jpm036@uark.edu::94e28b4f-7aae-439c-9366-45cd0285951b" providerId="AD" clId="Web-{A2E2863E-7658-FB49-A111-AA2A028D3076}" dt="2024-12-09T21:32:50.049" v="315" actId="1076"/>
          <ac:spMkLst>
            <pc:docMk/>
            <pc:sldMk cId="2590593190" sldId="277"/>
            <ac:spMk id="4" creationId="{738F2377-B476-93DD-7E52-99E1896A658B}"/>
          </ac:spMkLst>
        </pc:spChg>
        <pc:spChg chg="add mod">
          <ac:chgData name="Jake Myers" userId="S::jpm036@uark.edu::94e28b4f-7aae-439c-9366-45cd0285951b" providerId="AD" clId="Web-{A2E2863E-7658-FB49-A111-AA2A028D3076}" dt="2024-12-09T21:32:44.112" v="314" actId="1076"/>
          <ac:spMkLst>
            <pc:docMk/>
            <pc:sldMk cId="2590593190" sldId="277"/>
            <ac:spMk id="5" creationId="{3703602C-2E8C-A2BA-2DA4-A34640B9269B}"/>
          </ac:spMkLst>
        </pc:spChg>
        <pc:spChg chg="add del mod">
          <ac:chgData name="Jake Myers" userId="S::jpm036@uark.edu::94e28b4f-7aae-439c-9366-45cd0285951b" providerId="AD" clId="Web-{A2E2863E-7658-FB49-A111-AA2A028D3076}" dt="2024-12-09T21:32:41.877" v="313"/>
          <ac:spMkLst>
            <pc:docMk/>
            <pc:sldMk cId="2590593190" sldId="277"/>
            <ac:spMk id="6" creationId="{B503F472-51F2-27A8-5421-804335B4E2C4}"/>
          </ac:spMkLst>
        </pc:spChg>
        <pc:spChg chg="add del mod">
          <ac:chgData name="Jake Myers" userId="S::jpm036@uark.edu::94e28b4f-7aae-439c-9366-45cd0285951b" providerId="AD" clId="Web-{A2E2863E-7658-FB49-A111-AA2A028D3076}" dt="2024-12-09T21:32:39.519" v="312"/>
          <ac:spMkLst>
            <pc:docMk/>
            <pc:sldMk cId="2590593190" sldId="277"/>
            <ac:spMk id="7" creationId="{650EA08B-9170-3B4B-B731-CDA873EA2CCC}"/>
          </ac:spMkLst>
        </pc:spChg>
        <pc:spChg chg="del">
          <ac:chgData name="Jake Myers" userId="S::jpm036@uark.edu::94e28b4f-7aae-439c-9366-45cd0285951b" providerId="AD" clId="Web-{A2E2863E-7658-FB49-A111-AA2A028D3076}" dt="2024-12-09T21:01:14.414" v="6"/>
          <ac:spMkLst>
            <pc:docMk/>
            <pc:sldMk cId="2590593190" sldId="277"/>
            <ac:spMk id="7" creationId="{A939DFBF-6BC2-EB7F-5092-9D44B2D3D72E}"/>
          </ac:spMkLst>
        </pc:spChg>
        <pc:spChg chg="add mod">
          <ac:chgData name="Jake Myers" userId="S::jpm036@uark.edu::94e28b4f-7aae-439c-9366-45cd0285951b" providerId="AD" clId="Web-{A2E2863E-7658-FB49-A111-AA2A028D3076}" dt="2024-12-09T21:32:27.236" v="309" actId="1076"/>
          <ac:spMkLst>
            <pc:docMk/>
            <pc:sldMk cId="2590593190" sldId="277"/>
            <ac:spMk id="8" creationId="{625CDF3A-F691-D22F-B830-4E142558432A}"/>
          </ac:spMkLst>
        </pc:spChg>
        <pc:spChg chg="add mod">
          <ac:chgData name="Jake Myers" userId="S::jpm036@uark.edu::94e28b4f-7aae-439c-9366-45cd0285951b" providerId="AD" clId="Web-{A2E2863E-7658-FB49-A111-AA2A028D3076}" dt="2024-12-09T21:32:33.158" v="310" actId="1076"/>
          <ac:spMkLst>
            <pc:docMk/>
            <pc:sldMk cId="2590593190" sldId="277"/>
            <ac:spMk id="9" creationId="{D0DFBFE0-8F66-3B65-5376-4ED85C4896D6}"/>
          </ac:spMkLst>
        </pc:spChg>
        <pc:spChg chg="add mod">
          <ac:chgData name="Jake Myers" userId="S::jpm036@uark.edu::94e28b4f-7aae-439c-9366-45cd0285951b" providerId="AD" clId="Web-{A2E2863E-7658-FB49-A111-AA2A028D3076}" dt="2024-12-09T21:32:36.379" v="311" actId="1076"/>
          <ac:spMkLst>
            <pc:docMk/>
            <pc:sldMk cId="2590593190" sldId="277"/>
            <ac:spMk id="10" creationId="{0C4B28DD-765B-E8A8-EF74-6EAF8EE3EB9B}"/>
          </ac:spMkLst>
        </pc:spChg>
        <pc:spChg chg="add del mod">
          <ac:chgData name="Jake Myers" userId="S::jpm036@uark.edu::94e28b4f-7aae-439c-9366-45cd0285951b" providerId="AD" clId="Web-{A2E2863E-7658-FB49-A111-AA2A028D3076}" dt="2024-12-09T21:32:22.126" v="307"/>
          <ac:spMkLst>
            <pc:docMk/>
            <pc:sldMk cId="2590593190" sldId="277"/>
            <ac:spMk id="11" creationId="{1EE11E9D-4777-EEEB-0FD9-5106BF5BC7BF}"/>
          </ac:spMkLst>
        </pc:spChg>
        <pc:spChg chg="add del mod">
          <ac:chgData name="Jake Myers" userId="S::jpm036@uark.edu::94e28b4f-7aae-439c-9366-45cd0285951b" providerId="AD" clId="Web-{A2E2863E-7658-FB49-A111-AA2A028D3076}" dt="2024-12-09T21:31:18.702" v="297"/>
          <ac:spMkLst>
            <pc:docMk/>
            <pc:sldMk cId="2590593190" sldId="277"/>
            <ac:spMk id="12" creationId="{415E5869-A09E-0A0F-5690-A150ABA4013E}"/>
          </ac:spMkLst>
        </pc:spChg>
        <pc:spChg chg="add del mod">
          <ac:chgData name="Jake Myers" userId="S::jpm036@uark.edu::94e28b4f-7aae-439c-9366-45cd0285951b" providerId="AD" clId="Web-{A2E2863E-7658-FB49-A111-AA2A028D3076}" dt="2024-12-09T21:32:18.845" v="306"/>
          <ac:spMkLst>
            <pc:docMk/>
            <pc:sldMk cId="2590593190" sldId="277"/>
            <ac:spMk id="13" creationId="{956C17CA-D607-65AF-9211-9A5D80F206F0}"/>
          </ac:spMkLst>
        </pc:spChg>
        <pc:spChg chg="add del mod">
          <ac:chgData name="Jake Myers" userId="S::jpm036@uark.edu::94e28b4f-7aae-439c-9366-45cd0285951b" providerId="AD" clId="Web-{A2E2863E-7658-FB49-A111-AA2A028D3076}" dt="2024-12-09T21:32:24.126" v="308"/>
          <ac:spMkLst>
            <pc:docMk/>
            <pc:sldMk cId="2590593190" sldId="277"/>
            <ac:spMk id="14" creationId="{5D1BAB33-743D-7158-FB44-725DEA6913C8}"/>
          </ac:spMkLst>
        </pc:spChg>
        <pc:spChg chg="del mod">
          <ac:chgData name="Jake Myers" userId="S::jpm036@uark.edu::94e28b4f-7aae-439c-9366-45cd0285951b" providerId="AD" clId="Web-{A2E2863E-7658-FB49-A111-AA2A028D3076}" dt="2024-12-09T21:01:12.727" v="5"/>
          <ac:spMkLst>
            <pc:docMk/>
            <pc:sldMk cId="2590593190" sldId="277"/>
            <ac:spMk id="735" creationId="{DD84BB70-8081-A8DD-3E62-7DB08F98E27C}"/>
          </ac:spMkLst>
        </pc:spChg>
        <pc:picChg chg="add mod">
          <ac:chgData name="Jake Myers" userId="S::jpm036@uark.edu::94e28b4f-7aae-439c-9366-45cd0285951b" providerId="AD" clId="Web-{A2E2863E-7658-FB49-A111-AA2A028D3076}" dt="2024-12-09T21:01:35.227" v="11" actId="14100"/>
          <ac:picMkLst>
            <pc:docMk/>
            <pc:sldMk cId="2590593190" sldId="277"/>
            <ac:picMk id="3" creationId="{B65B3486-22BD-49EF-939B-45BB861BF8B6}"/>
          </ac:picMkLst>
        </pc:picChg>
        <pc:picChg chg="del">
          <ac:chgData name="Jake Myers" userId="S::jpm036@uark.edu::94e28b4f-7aae-439c-9366-45cd0285951b" providerId="AD" clId="Web-{A2E2863E-7658-FB49-A111-AA2A028D3076}" dt="2024-12-09T21:01:15.820" v="7"/>
          <ac:picMkLst>
            <pc:docMk/>
            <pc:sldMk cId="2590593190" sldId="277"/>
            <ac:picMk id="6" creationId="{A08577A9-BFDA-515D-DE6A-17A2F1507473}"/>
          </ac:picMkLst>
        </pc:picChg>
      </pc:sldChg>
    </pc:docChg>
  </pc:docChgLst>
  <pc:docChgLst>
    <pc:chgData name="Jacob Romine" userId="46ca874c-c834-41c7-b4a2-4f1e9dfa078b" providerId="ADAL" clId="{B9D308D5-F629-FD45-ABE5-3E6170F36C1C}"/>
    <pc:docChg chg="undo custSel addSld delSld modSld sldOrd">
      <pc:chgData name="Jacob Romine" userId="46ca874c-c834-41c7-b4a2-4f1e9dfa078b" providerId="ADAL" clId="{B9D308D5-F629-FD45-ABE5-3E6170F36C1C}" dt="2024-12-09T22:29:33.573" v="441" actId="1076"/>
      <pc:docMkLst>
        <pc:docMk/>
      </pc:docMkLst>
      <pc:sldChg chg="modSp">
        <pc:chgData name="Jacob Romine" userId="46ca874c-c834-41c7-b4a2-4f1e9dfa078b" providerId="ADAL" clId="{B9D308D5-F629-FD45-ABE5-3E6170F36C1C}" dt="2024-12-09T22:29:33.573" v="441" actId="1076"/>
        <pc:sldMkLst>
          <pc:docMk/>
          <pc:sldMk cId="0" sldId="256"/>
        </pc:sldMkLst>
        <pc:picChg chg="mod">
          <ac:chgData name="Jacob Romine" userId="46ca874c-c834-41c7-b4a2-4f1e9dfa078b" providerId="ADAL" clId="{B9D308D5-F629-FD45-ABE5-3E6170F36C1C}" dt="2024-12-09T22:29:33.573" v="441" actId="1076"/>
          <ac:picMkLst>
            <pc:docMk/>
            <pc:sldMk cId="0" sldId="256"/>
            <ac:picMk id="1028" creationId="{3CE2A8E2-A2EC-EA20-B762-D4B93914EDD9}"/>
          </ac:picMkLst>
        </pc:picChg>
      </pc:sldChg>
      <pc:sldChg chg="addSp delSp modSp add del mod">
        <pc:chgData name="Jacob Romine" userId="46ca874c-c834-41c7-b4a2-4f1e9dfa078b" providerId="ADAL" clId="{B9D308D5-F629-FD45-ABE5-3E6170F36C1C}" dt="2024-12-09T22:27:04.556" v="440" actId="1076"/>
        <pc:sldMkLst>
          <pc:docMk/>
          <pc:sldMk cId="0" sldId="257"/>
        </pc:sldMkLst>
        <pc:spChg chg="add del mod">
          <ac:chgData name="Jacob Romine" userId="46ca874c-c834-41c7-b4a2-4f1e9dfa078b" providerId="ADAL" clId="{B9D308D5-F629-FD45-ABE5-3E6170F36C1C}" dt="2024-12-09T21:28:08.570" v="18"/>
          <ac:spMkLst>
            <pc:docMk/>
            <pc:sldMk cId="0" sldId="257"/>
            <ac:spMk id="3" creationId="{92A789D4-90D6-A125-E71C-13B80539E9CC}"/>
          </ac:spMkLst>
        </pc:spChg>
        <pc:spChg chg="del">
          <ac:chgData name="Jacob Romine" userId="46ca874c-c834-41c7-b4a2-4f1e9dfa078b" providerId="ADAL" clId="{B9D308D5-F629-FD45-ABE5-3E6170F36C1C}" dt="2024-12-09T22:26:43.614" v="435" actId="478"/>
          <ac:spMkLst>
            <pc:docMk/>
            <pc:sldMk cId="0" sldId="257"/>
            <ac:spMk id="4" creationId="{6858E03D-536C-FEE5-065F-6905F1D72E60}"/>
          </ac:spMkLst>
        </pc:spChg>
        <pc:spChg chg="del">
          <ac:chgData name="Jacob Romine" userId="46ca874c-c834-41c7-b4a2-4f1e9dfa078b" providerId="ADAL" clId="{B9D308D5-F629-FD45-ABE5-3E6170F36C1C}" dt="2024-12-09T22:26:53.997" v="439" actId="478"/>
          <ac:spMkLst>
            <pc:docMk/>
            <pc:sldMk cId="0" sldId="257"/>
            <ac:spMk id="474" creationId="{00000000-0000-0000-0000-000000000000}"/>
          </ac:spMkLst>
        </pc:spChg>
        <pc:spChg chg="del">
          <ac:chgData name="Jacob Romine" userId="46ca874c-c834-41c7-b4a2-4f1e9dfa078b" providerId="ADAL" clId="{B9D308D5-F629-FD45-ABE5-3E6170F36C1C}" dt="2024-12-09T22:26:43.614" v="435" actId="478"/>
          <ac:spMkLst>
            <pc:docMk/>
            <pc:sldMk cId="0" sldId="257"/>
            <ac:spMk id="475" creationId="{00000000-0000-0000-0000-000000000000}"/>
          </ac:spMkLst>
        </pc:spChg>
        <pc:spChg chg="del">
          <ac:chgData name="Jacob Romine" userId="46ca874c-c834-41c7-b4a2-4f1e9dfa078b" providerId="ADAL" clId="{B9D308D5-F629-FD45-ABE5-3E6170F36C1C}" dt="2024-12-09T22:26:43.614" v="435" actId="478"/>
          <ac:spMkLst>
            <pc:docMk/>
            <pc:sldMk cId="0" sldId="257"/>
            <ac:spMk id="476" creationId="{00000000-0000-0000-0000-000000000000}"/>
          </ac:spMkLst>
        </pc:spChg>
        <pc:spChg chg="del">
          <ac:chgData name="Jacob Romine" userId="46ca874c-c834-41c7-b4a2-4f1e9dfa078b" providerId="ADAL" clId="{B9D308D5-F629-FD45-ABE5-3E6170F36C1C}" dt="2024-12-09T22:26:47.984" v="437" actId="478"/>
          <ac:spMkLst>
            <pc:docMk/>
            <pc:sldMk cId="0" sldId="257"/>
            <ac:spMk id="477" creationId="{00000000-0000-0000-0000-000000000000}"/>
          </ac:spMkLst>
        </pc:spChg>
        <pc:spChg chg="del">
          <ac:chgData name="Jacob Romine" userId="46ca874c-c834-41c7-b4a2-4f1e9dfa078b" providerId="ADAL" clId="{B9D308D5-F629-FD45-ABE5-3E6170F36C1C}" dt="2024-12-09T22:26:43.614" v="435" actId="478"/>
          <ac:spMkLst>
            <pc:docMk/>
            <pc:sldMk cId="0" sldId="257"/>
            <ac:spMk id="478" creationId="{00000000-0000-0000-0000-000000000000}"/>
          </ac:spMkLst>
        </pc:spChg>
        <pc:spChg chg="del">
          <ac:chgData name="Jacob Romine" userId="46ca874c-c834-41c7-b4a2-4f1e9dfa078b" providerId="ADAL" clId="{B9D308D5-F629-FD45-ABE5-3E6170F36C1C}" dt="2024-12-09T22:26:43.614" v="435" actId="478"/>
          <ac:spMkLst>
            <pc:docMk/>
            <pc:sldMk cId="0" sldId="257"/>
            <ac:spMk id="479" creationId="{00000000-0000-0000-0000-000000000000}"/>
          </ac:spMkLst>
        </pc:spChg>
        <pc:spChg chg="del">
          <ac:chgData name="Jacob Romine" userId="46ca874c-c834-41c7-b4a2-4f1e9dfa078b" providerId="ADAL" clId="{B9D308D5-F629-FD45-ABE5-3E6170F36C1C}" dt="2024-12-09T22:26:45.646" v="436" actId="478"/>
          <ac:spMkLst>
            <pc:docMk/>
            <pc:sldMk cId="0" sldId="257"/>
            <ac:spMk id="480" creationId="{00000000-0000-0000-0000-000000000000}"/>
          </ac:spMkLst>
        </pc:spChg>
        <pc:spChg chg="mod">
          <ac:chgData name="Jacob Romine" userId="46ca874c-c834-41c7-b4a2-4f1e9dfa078b" providerId="ADAL" clId="{B9D308D5-F629-FD45-ABE5-3E6170F36C1C}" dt="2024-12-09T22:27:04.556" v="440" actId="1076"/>
          <ac:spMkLst>
            <pc:docMk/>
            <pc:sldMk cId="0" sldId="257"/>
            <ac:spMk id="481" creationId="{00000000-0000-0000-0000-000000000000}"/>
          </ac:spMkLst>
        </pc:spChg>
        <pc:spChg chg="del">
          <ac:chgData name="Jacob Romine" userId="46ca874c-c834-41c7-b4a2-4f1e9dfa078b" providerId="ADAL" clId="{B9D308D5-F629-FD45-ABE5-3E6170F36C1C}" dt="2024-12-09T22:26:43.614" v="435" actId="478"/>
          <ac:spMkLst>
            <pc:docMk/>
            <pc:sldMk cId="0" sldId="257"/>
            <ac:spMk id="482" creationId="{00000000-0000-0000-0000-000000000000}"/>
          </ac:spMkLst>
        </pc:spChg>
        <pc:spChg chg="del">
          <ac:chgData name="Jacob Romine" userId="46ca874c-c834-41c7-b4a2-4f1e9dfa078b" providerId="ADAL" clId="{B9D308D5-F629-FD45-ABE5-3E6170F36C1C}" dt="2024-12-09T22:26:43.614" v="435" actId="478"/>
          <ac:spMkLst>
            <pc:docMk/>
            <pc:sldMk cId="0" sldId="257"/>
            <ac:spMk id="483" creationId="{00000000-0000-0000-0000-000000000000}"/>
          </ac:spMkLst>
        </pc:spChg>
        <pc:spChg chg="del">
          <ac:chgData name="Jacob Romine" userId="46ca874c-c834-41c7-b4a2-4f1e9dfa078b" providerId="ADAL" clId="{B9D308D5-F629-FD45-ABE5-3E6170F36C1C}" dt="2024-12-09T22:26:45.646" v="436" actId="478"/>
          <ac:spMkLst>
            <pc:docMk/>
            <pc:sldMk cId="0" sldId="257"/>
            <ac:spMk id="484" creationId="{00000000-0000-0000-0000-000000000000}"/>
          </ac:spMkLst>
        </pc:spChg>
        <pc:grpChg chg="del">
          <ac:chgData name="Jacob Romine" userId="46ca874c-c834-41c7-b4a2-4f1e9dfa078b" providerId="ADAL" clId="{B9D308D5-F629-FD45-ABE5-3E6170F36C1C}" dt="2024-12-09T22:26:43.614" v="435" actId="478"/>
          <ac:grpSpMkLst>
            <pc:docMk/>
            <pc:sldMk cId="0" sldId="257"/>
            <ac:grpSpMk id="452" creationId="{00000000-0000-0000-0000-000000000000}"/>
          </ac:grpSpMkLst>
        </pc:grpChg>
        <pc:grpChg chg="del">
          <ac:chgData name="Jacob Romine" userId="46ca874c-c834-41c7-b4a2-4f1e9dfa078b" providerId="ADAL" clId="{B9D308D5-F629-FD45-ABE5-3E6170F36C1C}" dt="2024-12-09T22:26:43.614" v="435" actId="478"/>
          <ac:grpSpMkLst>
            <pc:docMk/>
            <pc:sldMk cId="0" sldId="257"/>
            <ac:grpSpMk id="459" creationId="{00000000-0000-0000-0000-000000000000}"/>
          </ac:grpSpMkLst>
        </pc:grpChg>
        <pc:grpChg chg="del">
          <ac:chgData name="Jacob Romine" userId="46ca874c-c834-41c7-b4a2-4f1e9dfa078b" providerId="ADAL" clId="{B9D308D5-F629-FD45-ABE5-3E6170F36C1C}" dt="2024-12-09T22:26:43.614" v="435" actId="478"/>
          <ac:grpSpMkLst>
            <pc:docMk/>
            <pc:sldMk cId="0" sldId="257"/>
            <ac:grpSpMk id="464" creationId="{00000000-0000-0000-0000-000000000000}"/>
          </ac:grpSpMkLst>
        </pc:grpChg>
        <pc:grpChg chg="del">
          <ac:chgData name="Jacob Romine" userId="46ca874c-c834-41c7-b4a2-4f1e9dfa078b" providerId="ADAL" clId="{B9D308D5-F629-FD45-ABE5-3E6170F36C1C}" dt="2024-12-09T22:26:51.295" v="438" actId="478"/>
          <ac:grpSpMkLst>
            <pc:docMk/>
            <pc:sldMk cId="0" sldId="257"/>
            <ac:grpSpMk id="469" creationId="{00000000-0000-0000-0000-000000000000}"/>
          </ac:grpSpMkLst>
        </pc:grpChg>
      </pc:sldChg>
      <pc:sldChg chg="del">
        <pc:chgData name="Jacob Romine" userId="46ca874c-c834-41c7-b4a2-4f1e9dfa078b" providerId="ADAL" clId="{B9D308D5-F629-FD45-ABE5-3E6170F36C1C}" dt="2024-12-09T22:26:15.562" v="422" actId="2696"/>
        <pc:sldMkLst>
          <pc:docMk/>
          <pc:sldMk cId="0" sldId="260"/>
        </pc:sldMkLst>
      </pc:sldChg>
      <pc:sldChg chg="del">
        <pc:chgData name="Jacob Romine" userId="46ca874c-c834-41c7-b4a2-4f1e9dfa078b" providerId="ADAL" clId="{B9D308D5-F629-FD45-ABE5-3E6170F36C1C}" dt="2024-12-09T22:26:14.582" v="421" actId="2696"/>
        <pc:sldMkLst>
          <pc:docMk/>
          <pc:sldMk cId="0" sldId="261"/>
        </pc:sldMkLst>
      </pc:sldChg>
      <pc:sldChg chg="del">
        <pc:chgData name="Jacob Romine" userId="46ca874c-c834-41c7-b4a2-4f1e9dfa078b" providerId="ADAL" clId="{B9D308D5-F629-FD45-ABE5-3E6170F36C1C}" dt="2024-12-09T22:26:12.760" v="420" actId="2696"/>
        <pc:sldMkLst>
          <pc:docMk/>
          <pc:sldMk cId="0" sldId="264"/>
        </pc:sldMkLst>
      </pc:sldChg>
      <pc:sldChg chg="del">
        <pc:chgData name="Jacob Romine" userId="46ca874c-c834-41c7-b4a2-4f1e9dfa078b" providerId="ADAL" clId="{B9D308D5-F629-FD45-ABE5-3E6170F36C1C}" dt="2024-12-09T22:26:11.977" v="419" actId="2696"/>
        <pc:sldMkLst>
          <pc:docMk/>
          <pc:sldMk cId="0" sldId="265"/>
        </pc:sldMkLst>
      </pc:sldChg>
      <pc:sldChg chg="del">
        <pc:chgData name="Jacob Romine" userId="46ca874c-c834-41c7-b4a2-4f1e9dfa078b" providerId="ADAL" clId="{B9D308D5-F629-FD45-ABE5-3E6170F36C1C}" dt="2024-12-09T22:26:10.507" v="418" actId="2696"/>
        <pc:sldMkLst>
          <pc:docMk/>
          <pc:sldMk cId="0" sldId="266"/>
        </pc:sldMkLst>
      </pc:sldChg>
      <pc:sldChg chg="del">
        <pc:chgData name="Jacob Romine" userId="46ca874c-c834-41c7-b4a2-4f1e9dfa078b" providerId="ADAL" clId="{B9D308D5-F629-FD45-ABE5-3E6170F36C1C}" dt="2024-12-09T22:26:09.886" v="417" actId="2696"/>
        <pc:sldMkLst>
          <pc:docMk/>
          <pc:sldMk cId="0" sldId="267"/>
        </pc:sldMkLst>
      </pc:sldChg>
      <pc:sldChg chg="del">
        <pc:chgData name="Jacob Romine" userId="46ca874c-c834-41c7-b4a2-4f1e9dfa078b" providerId="ADAL" clId="{B9D308D5-F629-FD45-ABE5-3E6170F36C1C}" dt="2024-12-09T22:26:09.126" v="416" actId="2696"/>
        <pc:sldMkLst>
          <pc:docMk/>
          <pc:sldMk cId="0" sldId="268"/>
        </pc:sldMkLst>
      </pc:sldChg>
      <pc:sldChg chg="del">
        <pc:chgData name="Jacob Romine" userId="46ca874c-c834-41c7-b4a2-4f1e9dfa078b" providerId="ADAL" clId="{B9D308D5-F629-FD45-ABE5-3E6170F36C1C}" dt="2024-12-09T22:26:08.228" v="415" actId="2696"/>
        <pc:sldMkLst>
          <pc:docMk/>
          <pc:sldMk cId="0" sldId="269"/>
        </pc:sldMkLst>
      </pc:sldChg>
      <pc:sldChg chg="del">
        <pc:chgData name="Jacob Romine" userId="46ca874c-c834-41c7-b4a2-4f1e9dfa078b" providerId="ADAL" clId="{B9D308D5-F629-FD45-ABE5-3E6170F36C1C}" dt="2024-12-09T22:26:07.334" v="414" actId="2696"/>
        <pc:sldMkLst>
          <pc:docMk/>
          <pc:sldMk cId="0" sldId="270"/>
        </pc:sldMkLst>
      </pc:sldChg>
      <pc:sldChg chg="del">
        <pc:chgData name="Jacob Romine" userId="46ca874c-c834-41c7-b4a2-4f1e9dfa078b" providerId="ADAL" clId="{B9D308D5-F629-FD45-ABE5-3E6170F36C1C}" dt="2024-12-09T22:26:06.742" v="413" actId="2696"/>
        <pc:sldMkLst>
          <pc:docMk/>
          <pc:sldMk cId="0" sldId="271"/>
        </pc:sldMkLst>
      </pc:sldChg>
      <pc:sldChg chg="del">
        <pc:chgData name="Jacob Romine" userId="46ca874c-c834-41c7-b4a2-4f1e9dfa078b" providerId="ADAL" clId="{B9D308D5-F629-FD45-ABE5-3E6170F36C1C}" dt="2024-12-09T22:26:06.261" v="412" actId="2696"/>
        <pc:sldMkLst>
          <pc:docMk/>
          <pc:sldMk cId="0" sldId="272"/>
        </pc:sldMkLst>
      </pc:sldChg>
      <pc:sldChg chg="del">
        <pc:chgData name="Jacob Romine" userId="46ca874c-c834-41c7-b4a2-4f1e9dfa078b" providerId="ADAL" clId="{B9D308D5-F629-FD45-ABE5-3E6170F36C1C}" dt="2024-12-09T22:26:05.782" v="411" actId="2696"/>
        <pc:sldMkLst>
          <pc:docMk/>
          <pc:sldMk cId="0" sldId="273"/>
        </pc:sldMkLst>
      </pc:sldChg>
      <pc:sldChg chg="del">
        <pc:chgData name="Jacob Romine" userId="46ca874c-c834-41c7-b4a2-4f1e9dfa078b" providerId="ADAL" clId="{B9D308D5-F629-FD45-ABE5-3E6170F36C1C}" dt="2024-12-09T22:26:05.277" v="410" actId="2696"/>
        <pc:sldMkLst>
          <pc:docMk/>
          <pc:sldMk cId="0" sldId="274"/>
        </pc:sldMkLst>
      </pc:sldChg>
      <pc:sldChg chg="del">
        <pc:chgData name="Jacob Romine" userId="46ca874c-c834-41c7-b4a2-4f1e9dfa078b" providerId="ADAL" clId="{B9D308D5-F629-FD45-ABE5-3E6170F36C1C}" dt="2024-12-09T22:26:04.437" v="409" actId="2696"/>
        <pc:sldMkLst>
          <pc:docMk/>
          <pc:sldMk cId="0" sldId="275"/>
        </pc:sldMkLst>
      </pc:sldChg>
      <pc:sldChg chg="modSp">
        <pc:chgData name="Jacob Romine" userId="46ca874c-c834-41c7-b4a2-4f1e9dfa078b" providerId="ADAL" clId="{B9D308D5-F629-FD45-ABE5-3E6170F36C1C}" dt="2024-12-09T21:28:24.596" v="19" actId="931"/>
        <pc:sldMkLst>
          <pc:docMk/>
          <pc:sldMk cId="41852750" sldId="279"/>
        </pc:sldMkLst>
        <pc:spChg chg="mod">
          <ac:chgData name="Jacob Romine" userId="46ca874c-c834-41c7-b4a2-4f1e9dfa078b" providerId="ADAL" clId="{B9D308D5-F629-FD45-ABE5-3E6170F36C1C}" dt="2024-12-09T21:28:24.596" v="19" actId="931"/>
          <ac:spMkLst>
            <pc:docMk/>
            <pc:sldMk cId="41852750" sldId="279"/>
            <ac:spMk id="9" creationId="{C9A3180E-F5ED-59EE-5CB3-07F20B9ED17A}"/>
          </ac:spMkLst>
        </pc:spChg>
      </pc:sldChg>
      <pc:sldChg chg="addSp delSp modSp new del mod">
        <pc:chgData name="Jacob Romine" userId="46ca874c-c834-41c7-b4a2-4f1e9dfa078b" providerId="ADAL" clId="{B9D308D5-F629-FD45-ABE5-3E6170F36C1C}" dt="2024-12-09T21:25:57.230" v="8" actId="2696"/>
        <pc:sldMkLst>
          <pc:docMk/>
          <pc:sldMk cId="1776895803" sldId="281"/>
        </pc:sldMkLst>
        <pc:spChg chg="add del mod">
          <ac:chgData name="Jacob Romine" userId="46ca874c-c834-41c7-b4a2-4f1e9dfa078b" providerId="ADAL" clId="{B9D308D5-F629-FD45-ABE5-3E6170F36C1C}" dt="2024-12-09T21:25:37.193" v="4"/>
          <ac:spMkLst>
            <pc:docMk/>
            <pc:sldMk cId="1776895803" sldId="281"/>
            <ac:spMk id="4" creationId="{23DC9A3B-3F37-DFF4-A033-E8990876845F}"/>
          </ac:spMkLst>
        </pc:spChg>
        <pc:spChg chg="add del mod">
          <ac:chgData name="Jacob Romine" userId="46ca874c-c834-41c7-b4a2-4f1e9dfa078b" providerId="ADAL" clId="{B9D308D5-F629-FD45-ABE5-3E6170F36C1C}" dt="2024-12-09T21:25:56.254" v="7"/>
          <ac:spMkLst>
            <pc:docMk/>
            <pc:sldMk cId="1776895803" sldId="281"/>
            <ac:spMk id="5" creationId="{B9223BCB-16A8-FDFF-3C6E-CE69949966C7}"/>
          </ac:spMkLst>
        </pc:spChg>
      </pc:sldChg>
      <pc:sldChg chg="addSp delSp modSp add mod ord">
        <pc:chgData name="Jacob Romine" userId="46ca874c-c834-41c7-b4a2-4f1e9dfa078b" providerId="ADAL" clId="{B9D308D5-F629-FD45-ABE5-3E6170F36C1C}" dt="2024-12-09T21:49:31.332" v="401" actId="20578"/>
        <pc:sldMkLst>
          <pc:docMk/>
          <pc:sldMk cId="2839469518" sldId="281"/>
        </pc:sldMkLst>
        <pc:spChg chg="del">
          <ac:chgData name="Jacob Romine" userId="46ca874c-c834-41c7-b4a2-4f1e9dfa078b" providerId="ADAL" clId="{B9D308D5-F629-FD45-ABE5-3E6170F36C1C}" dt="2024-12-09T21:26:46.233" v="12" actId="478"/>
          <ac:spMkLst>
            <pc:docMk/>
            <pc:sldMk cId="2839469518" sldId="281"/>
            <ac:spMk id="4" creationId="{9A7414D9-2287-3E06-8F10-33A2B74AE5C2}"/>
          </ac:spMkLst>
        </pc:spChg>
        <pc:spChg chg="del">
          <ac:chgData name="Jacob Romine" userId="46ca874c-c834-41c7-b4a2-4f1e9dfa078b" providerId="ADAL" clId="{B9D308D5-F629-FD45-ABE5-3E6170F36C1C}" dt="2024-12-09T21:26:44.013" v="11" actId="478"/>
          <ac:spMkLst>
            <pc:docMk/>
            <pc:sldMk cId="2839469518" sldId="281"/>
            <ac:spMk id="5" creationId="{247D6EF7-6119-0875-5120-44C1E233D273}"/>
          </ac:spMkLst>
        </pc:spChg>
        <pc:spChg chg="del">
          <ac:chgData name="Jacob Romine" userId="46ca874c-c834-41c7-b4a2-4f1e9dfa078b" providerId="ADAL" clId="{B9D308D5-F629-FD45-ABE5-3E6170F36C1C}" dt="2024-12-09T21:26:48.131" v="13" actId="478"/>
          <ac:spMkLst>
            <pc:docMk/>
            <pc:sldMk cId="2839469518" sldId="281"/>
            <ac:spMk id="8" creationId="{034E7009-F17A-8BFC-D211-A85E7792ED94}"/>
          </ac:spMkLst>
        </pc:spChg>
        <pc:spChg chg="del">
          <ac:chgData name="Jacob Romine" userId="46ca874c-c834-41c7-b4a2-4f1e9dfa078b" providerId="ADAL" clId="{B9D308D5-F629-FD45-ABE5-3E6170F36C1C}" dt="2024-12-09T21:26:50.010" v="14" actId="478"/>
          <ac:spMkLst>
            <pc:docMk/>
            <pc:sldMk cId="2839469518" sldId="281"/>
            <ac:spMk id="9" creationId="{1AFB12BB-EB19-9E1E-F989-DC74DFC8E50F}"/>
          </ac:spMkLst>
        </pc:spChg>
        <pc:spChg chg="del">
          <ac:chgData name="Jacob Romine" userId="46ca874c-c834-41c7-b4a2-4f1e9dfa078b" providerId="ADAL" clId="{B9D308D5-F629-FD45-ABE5-3E6170F36C1C}" dt="2024-12-09T21:26:51.770" v="15" actId="478"/>
          <ac:spMkLst>
            <pc:docMk/>
            <pc:sldMk cId="2839469518" sldId="281"/>
            <ac:spMk id="10" creationId="{342DC8C5-0488-1958-6EB7-EB2F301D854A}"/>
          </ac:spMkLst>
        </pc:spChg>
        <pc:spChg chg="add del mod">
          <ac:chgData name="Jacob Romine" userId="46ca874c-c834-41c7-b4a2-4f1e9dfa078b" providerId="ADAL" clId="{B9D308D5-F629-FD45-ABE5-3E6170F36C1C}" dt="2024-12-09T21:34:52.377" v="36"/>
          <ac:spMkLst>
            <pc:docMk/>
            <pc:sldMk cId="2839469518" sldId="281"/>
            <ac:spMk id="11" creationId="{4D62D16A-E1A1-6279-9E6B-ED0CAC247144}"/>
          </ac:spMkLst>
        </pc:spChg>
        <pc:spChg chg="add mod">
          <ac:chgData name="Jacob Romine" userId="46ca874c-c834-41c7-b4a2-4f1e9dfa078b" providerId="ADAL" clId="{B9D308D5-F629-FD45-ABE5-3E6170F36C1C}" dt="2024-12-09T21:45:59.635" v="179" actId="1076"/>
          <ac:spMkLst>
            <pc:docMk/>
            <pc:sldMk cId="2839469518" sldId="281"/>
            <ac:spMk id="13" creationId="{0C654529-02F0-C468-DDC4-6F5178793C60}"/>
          </ac:spMkLst>
        </pc:spChg>
        <pc:spChg chg="add del">
          <ac:chgData name="Jacob Romine" userId="46ca874c-c834-41c7-b4a2-4f1e9dfa078b" providerId="ADAL" clId="{B9D308D5-F629-FD45-ABE5-3E6170F36C1C}" dt="2024-12-09T21:46:22.849" v="181" actId="22"/>
          <ac:spMkLst>
            <pc:docMk/>
            <pc:sldMk cId="2839469518" sldId="281"/>
            <ac:spMk id="15" creationId="{06F950A7-2B01-DB1D-7988-65D47E29012B}"/>
          </ac:spMkLst>
        </pc:spChg>
        <pc:spChg chg="add mod">
          <ac:chgData name="Jacob Romine" userId="46ca874c-c834-41c7-b4a2-4f1e9dfa078b" providerId="ADAL" clId="{B9D308D5-F629-FD45-ABE5-3E6170F36C1C}" dt="2024-12-09T21:47:13.028" v="290" actId="20577"/>
          <ac:spMkLst>
            <pc:docMk/>
            <pc:sldMk cId="2839469518" sldId="281"/>
            <ac:spMk id="16" creationId="{ABC27FE5-D1BC-F635-C7BA-A17F8ED545A6}"/>
          </ac:spMkLst>
        </pc:spChg>
        <pc:spChg chg="add mod">
          <ac:chgData name="Jacob Romine" userId="46ca874c-c834-41c7-b4a2-4f1e9dfa078b" providerId="ADAL" clId="{B9D308D5-F629-FD45-ABE5-3E6170F36C1C}" dt="2024-12-09T21:49:07.508" v="400" actId="20577"/>
          <ac:spMkLst>
            <pc:docMk/>
            <pc:sldMk cId="2839469518" sldId="281"/>
            <ac:spMk id="17" creationId="{878D478F-9B78-B0C7-8939-316E2641937E}"/>
          </ac:spMkLst>
        </pc:spChg>
        <pc:picChg chg="del">
          <ac:chgData name="Jacob Romine" userId="46ca874c-c834-41c7-b4a2-4f1e9dfa078b" providerId="ADAL" clId="{B9D308D5-F629-FD45-ABE5-3E6170F36C1C}" dt="2024-12-09T21:26:39.505" v="10" actId="478"/>
          <ac:picMkLst>
            <pc:docMk/>
            <pc:sldMk cId="2839469518" sldId="281"/>
            <ac:picMk id="3" creationId="{AB6A8E79-5030-BBA8-E674-97C2D7D4F274}"/>
          </ac:picMkLst>
        </pc:picChg>
        <pc:picChg chg="add mod">
          <ac:chgData name="Jacob Romine" userId="46ca874c-c834-41c7-b4a2-4f1e9dfa078b" providerId="ADAL" clId="{B9D308D5-F629-FD45-ABE5-3E6170F36C1C}" dt="2024-12-09T21:45:55.305" v="178" actId="1076"/>
          <ac:picMkLst>
            <pc:docMk/>
            <pc:sldMk cId="2839469518" sldId="281"/>
            <ac:picMk id="7" creationId="{FB1AE76A-3C20-41C8-58C5-14953AB07FC7}"/>
          </ac:picMkLst>
        </pc:picChg>
      </pc:sldChg>
      <pc:sldChg chg="addSp delSp modSp">
        <pc:chgData name="Jacob Romine" userId="46ca874c-c834-41c7-b4a2-4f1e9dfa078b" providerId="ADAL" clId="{B9D308D5-F629-FD45-ABE5-3E6170F36C1C}" dt="2024-12-09T22:25:52.442" v="408" actId="1076"/>
        <pc:sldMkLst>
          <pc:docMk/>
          <pc:sldMk cId="3548043584" sldId="284"/>
        </pc:sldMkLst>
        <pc:picChg chg="add del mod">
          <ac:chgData name="Jacob Romine" userId="46ca874c-c834-41c7-b4a2-4f1e9dfa078b" providerId="ADAL" clId="{B9D308D5-F629-FD45-ABE5-3E6170F36C1C}" dt="2024-12-09T22:25:45.490" v="405" actId="478"/>
          <ac:picMkLst>
            <pc:docMk/>
            <pc:sldMk cId="3548043584" sldId="284"/>
            <ac:picMk id="1026" creationId="{C92B28C4-9BFD-3FFA-6825-1A5C6D085B72}"/>
          </ac:picMkLst>
        </pc:picChg>
        <pc:picChg chg="add mod">
          <ac:chgData name="Jacob Romine" userId="46ca874c-c834-41c7-b4a2-4f1e9dfa078b" providerId="ADAL" clId="{B9D308D5-F629-FD45-ABE5-3E6170F36C1C}" dt="2024-12-09T22:25:52.442" v="408" actId="1076"/>
          <ac:picMkLst>
            <pc:docMk/>
            <pc:sldMk cId="3548043584" sldId="284"/>
            <ac:picMk id="1028" creationId="{8F952E92-7FA4-299F-2EB8-F98995AC8807}"/>
          </ac:picMkLst>
        </pc:picChg>
      </pc:sldChg>
      <pc:sldMasterChg chg="delSldLayout">
        <pc:chgData name="Jacob Romine" userId="46ca874c-c834-41c7-b4a2-4f1e9dfa078b" providerId="ADAL" clId="{B9D308D5-F629-FD45-ABE5-3E6170F36C1C}" dt="2024-12-09T21:25:57.230" v="8" actId="2696"/>
        <pc:sldMasterMkLst>
          <pc:docMk/>
          <pc:sldMasterMk cId="0" sldId="2147483657"/>
        </pc:sldMasterMkLst>
        <pc:sldLayoutChg chg="del">
          <pc:chgData name="Jacob Romine" userId="46ca874c-c834-41c7-b4a2-4f1e9dfa078b" providerId="ADAL" clId="{B9D308D5-F629-FD45-ABE5-3E6170F36C1C}" dt="2024-12-09T21:25:57.230" v="8" actId="2696"/>
          <pc:sldLayoutMkLst>
            <pc:docMk/>
            <pc:sldMasterMk cId="0" sldId="2147483657"/>
            <pc:sldLayoutMk cId="0" sldId="2147483649"/>
          </pc:sldLayoutMkLst>
        </pc:sldLayoutChg>
      </pc:sldMasterChg>
    </pc:docChg>
  </pc:docChgLst>
  <pc:docChgLst>
    <pc:chgData name="Grady Smith" userId="56296018-9e5d-4760-b2cc-561041fb09ea" providerId="ADAL" clId="{A1884A56-8E08-4FF2-BB4D-50984AB838CD}"/>
    <pc:docChg chg="undo custSel modSld sldOrd">
      <pc:chgData name="Grady Smith" userId="56296018-9e5d-4760-b2cc-561041fb09ea" providerId="ADAL" clId="{A1884A56-8E08-4FF2-BB4D-50984AB838CD}" dt="2024-12-09T22:28:54.104" v="1446" actId="20577"/>
      <pc:docMkLst>
        <pc:docMk/>
      </pc:docMkLst>
      <pc:sldChg chg="addSp delSp modSp mod">
        <pc:chgData name="Grady Smith" userId="56296018-9e5d-4760-b2cc-561041fb09ea" providerId="ADAL" clId="{A1884A56-8E08-4FF2-BB4D-50984AB838CD}" dt="2024-12-09T21:48:11.023" v="840" actId="21"/>
        <pc:sldMkLst>
          <pc:docMk/>
          <pc:sldMk cId="0" sldId="259"/>
        </pc:sldMkLst>
        <pc:spChg chg="del">
          <ac:chgData name="Grady Smith" userId="56296018-9e5d-4760-b2cc-561041fb09ea" providerId="ADAL" clId="{A1884A56-8E08-4FF2-BB4D-50984AB838CD}" dt="2024-12-09T21:48:11.023" v="840" actId="21"/>
          <ac:spMkLst>
            <pc:docMk/>
            <pc:sldMk cId="0" sldId="259"/>
            <ac:spMk id="2" creationId="{F578C5A9-1C95-1645-21CD-3A8297867E54}"/>
          </ac:spMkLst>
        </pc:spChg>
        <pc:spChg chg="mod">
          <ac:chgData name="Grady Smith" userId="56296018-9e5d-4760-b2cc-561041fb09ea" providerId="ADAL" clId="{A1884A56-8E08-4FF2-BB4D-50984AB838CD}" dt="2024-12-09T21:47:50.806" v="839" actId="1076"/>
          <ac:spMkLst>
            <pc:docMk/>
            <pc:sldMk cId="0" sldId="259"/>
            <ac:spMk id="583" creationId="{00000000-0000-0000-0000-000000000000}"/>
          </ac:spMkLst>
        </pc:spChg>
        <pc:spChg chg="mod">
          <ac:chgData name="Grady Smith" userId="56296018-9e5d-4760-b2cc-561041fb09ea" providerId="ADAL" clId="{A1884A56-8E08-4FF2-BB4D-50984AB838CD}" dt="2024-12-09T21:47:45.987" v="838" actId="1076"/>
          <ac:spMkLst>
            <pc:docMk/>
            <pc:sldMk cId="0" sldId="259"/>
            <ac:spMk id="584" creationId="{00000000-0000-0000-0000-000000000000}"/>
          </ac:spMkLst>
        </pc:spChg>
        <pc:picChg chg="add mod ord">
          <ac:chgData name="Grady Smith" userId="56296018-9e5d-4760-b2cc-561041fb09ea" providerId="ADAL" clId="{A1884A56-8E08-4FF2-BB4D-50984AB838CD}" dt="2024-12-09T21:47:16.568" v="833" actId="167"/>
          <ac:picMkLst>
            <pc:docMk/>
            <pc:sldMk cId="0" sldId="259"/>
            <ac:picMk id="4" creationId="{B07BFE01-65B5-43D8-AA70-DCBF2CC3C522}"/>
          </ac:picMkLst>
        </pc:picChg>
        <pc:picChg chg="del">
          <ac:chgData name="Grady Smith" userId="56296018-9e5d-4760-b2cc-561041fb09ea" providerId="ADAL" clId="{A1884A56-8E08-4FF2-BB4D-50984AB838CD}" dt="2024-12-09T21:46:52.544" v="826" actId="21"/>
          <ac:picMkLst>
            <pc:docMk/>
            <pc:sldMk cId="0" sldId="259"/>
            <ac:picMk id="545" creationId="{00000000-0000-0000-0000-000000000000}"/>
          </ac:picMkLst>
        </pc:picChg>
        <pc:picChg chg="del">
          <ac:chgData name="Grady Smith" userId="56296018-9e5d-4760-b2cc-561041fb09ea" providerId="ADAL" clId="{A1884A56-8E08-4FF2-BB4D-50984AB838CD}" dt="2024-12-09T21:46:47.398" v="825" actId="21"/>
          <ac:picMkLst>
            <pc:docMk/>
            <pc:sldMk cId="0" sldId="259"/>
            <ac:picMk id="3074" creationId="{35982B2C-32EB-F227-3ABB-DD703179E198}"/>
          </ac:picMkLst>
        </pc:picChg>
      </pc:sldChg>
      <pc:sldChg chg="addSp delSp modSp mod">
        <pc:chgData name="Grady Smith" userId="56296018-9e5d-4760-b2cc-561041fb09ea" providerId="ADAL" clId="{A1884A56-8E08-4FF2-BB4D-50984AB838CD}" dt="2024-12-09T21:28:21.350" v="491" actId="1076"/>
        <pc:sldMkLst>
          <pc:docMk/>
          <pc:sldMk cId="41852750" sldId="279"/>
        </pc:sldMkLst>
        <pc:spChg chg="mod">
          <ac:chgData name="Grady Smith" userId="56296018-9e5d-4760-b2cc-561041fb09ea" providerId="ADAL" clId="{A1884A56-8E08-4FF2-BB4D-50984AB838CD}" dt="2024-12-09T21:24:11.729" v="254" actId="20577"/>
          <ac:spMkLst>
            <pc:docMk/>
            <pc:sldMk cId="41852750" sldId="279"/>
            <ac:spMk id="4" creationId="{D33C25FD-F95C-E024-CAB3-F5692CEFCBBC}"/>
          </ac:spMkLst>
        </pc:spChg>
        <pc:spChg chg="mod">
          <ac:chgData name="Grady Smith" userId="56296018-9e5d-4760-b2cc-561041fb09ea" providerId="ADAL" clId="{A1884A56-8E08-4FF2-BB4D-50984AB838CD}" dt="2024-12-09T21:23:31.461" v="121" actId="20577"/>
          <ac:spMkLst>
            <pc:docMk/>
            <pc:sldMk cId="41852750" sldId="279"/>
            <ac:spMk id="5" creationId="{268A252E-EBAD-5160-0605-2DA9ACFCB7BF}"/>
          </ac:spMkLst>
        </pc:spChg>
        <pc:spChg chg="del mod">
          <ac:chgData name="Grady Smith" userId="56296018-9e5d-4760-b2cc-561041fb09ea" providerId="ADAL" clId="{A1884A56-8E08-4FF2-BB4D-50984AB838CD}" dt="2024-12-09T21:24:29.887" v="259"/>
          <ac:spMkLst>
            <pc:docMk/>
            <pc:sldMk cId="41852750" sldId="279"/>
            <ac:spMk id="8" creationId="{5876763D-E925-4806-B68F-0473E49EFEA2}"/>
          </ac:spMkLst>
        </pc:spChg>
        <pc:spChg chg="mod">
          <ac:chgData name="Grady Smith" userId="56296018-9e5d-4760-b2cc-561041fb09ea" providerId="ADAL" clId="{A1884A56-8E08-4FF2-BB4D-50984AB838CD}" dt="2024-12-09T21:28:21.350" v="491" actId="1076"/>
          <ac:spMkLst>
            <pc:docMk/>
            <pc:sldMk cId="41852750" sldId="279"/>
            <ac:spMk id="9" creationId="{C9A3180E-F5ED-59EE-5CB3-07F20B9ED17A}"/>
          </ac:spMkLst>
        </pc:spChg>
        <pc:spChg chg="del">
          <ac:chgData name="Grady Smith" userId="56296018-9e5d-4760-b2cc-561041fb09ea" providerId="ADAL" clId="{A1884A56-8E08-4FF2-BB4D-50984AB838CD}" dt="2024-12-09T21:27:32.957" v="487" actId="21"/>
          <ac:spMkLst>
            <pc:docMk/>
            <pc:sldMk cId="41852750" sldId="279"/>
            <ac:spMk id="10" creationId="{1BCF0A84-EE64-C350-2642-6EA56DBC0A50}"/>
          </ac:spMkLst>
        </pc:spChg>
        <pc:spChg chg="add del mod">
          <ac:chgData name="Grady Smith" userId="56296018-9e5d-4760-b2cc-561041fb09ea" providerId="ADAL" clId="{A1884A56-8E08-4FF2-BB4D-50984AB838CD}" dt="2024-12-09T21:25:11.597" v="262" actId="21"/>
          <ac:spMkLst>
            <pc:docMk/>
            <pc:sldMk cId="41852750" sldId="279"/>
            <ac:spMk id="14" creationId="{135A3FE9-9774-69C4-903E-71D16503E3F7}"/>
          </ac:spMkLst>
        </pc:spChg>
        <pc:spChg chg="add mod">
          <ac:chgData name="Grady Smith" userId="56296018-9e5d-4760-b2cc-561041fb09ea" providerId="ADAL" clId="{A1884A56-8E08-4FF2-BB4D-50984AB838CD}" dt="2024-12-09T21:28:01.115" v="489" actId="1076"/>
          <ac:spMkLst>
            <pc:docMk/>
            <pc:sldMk cId="41852750" sldId="279"/>
            <ac:spMk id="15" creationId="{29A783EC-C4B6-32A6-3A7D-083C7D90B331}"/>
          </ac:spMkLst>
        </pc:spChg>
        <pc:picChg chg="del">
          <ac:chgData name="Grady Smith" userId="56296018-9e5d-4760-b2cc-561041fb09ea" providerId="ADAL" clId="{A1884A56-8E08-4FF2-BB4D-50984AB838CD}" dt="2024-12-09T21:18:45.952" v="0" actId="21"/>
          <ac:picMkLst>
            <pc:docMk/>
            <pc:sldMk cId="41852750" sldId="279"/>
            <ac:picMk id="3" creationId="{C68BDBDB-17D5-85E4-B1FA-A8704B33BCD2}"/>
          </ac:picMkLst>
        </pc:picChg>
        <pc:picChg chg="add del mod">
          <ac:chgData name="Grady Smith" userId="56296018-9e5d-4760-b2cc-561041fb09ea" providerId="ADAL" clId="{A1884A56-8E08-4FF2-BB4D-50984AB838CD}" dt="2024-12-09T21:21:28.847" v="8" actId="21"/>
          <ac:picMkLst>
            <pc:docMk/>
            <pc:sldMk cId="41852750" sldId="279"/>
            <ac:picMk id="7" creationId="{E73C882E-F2CB-BE9E-AE5A-CBE2749EE129}"/>
          </ac:picMkLst>
        </pc:picChg>
        <pc:picChg chg="add mod">
          <ac:chgData name="Grady Smith" userId="56296018-9e5d-4760-b2cc-561041fb09ea" providerId="ADAL" clId="{A1884A56-8E08-4FF2-BB4D-50984AB838CD}" dt="2024-12-09T21:22:42.405" v="13" actId="1076"/>
          <ac:picMkLst>
            <pc:docMk/>
            <pc:sldMk cId="41852750" sldId="279"/>
            <ac:picMk id="12" creationId="{D0A43274-5B78-A77E-3D9A-57AB7038A938}"/>
          </ac:picMkLst>
        </pc:picChg>
      </pc:sldChg>
      <pc:sldChg chg="addSp delSp modSp mod ord">
        <pc:chgData name="Grady Smith" userId="56296018-9e5d-4760-b2cc-561041fb09ea" providerId="ADAL" clId="{A1884A56-8E08-4FF2-BB4D-50984AB838CD}" dt="2024-12-09T21:54:38.678" v="842"/>
        <pc:sldMkLst>
          <pc:docMk/>
          <pc:sldMk cId="441916010" sldId="282"/>
        </pc:sldMkLst>
        <pc:spChg chg="mod">
          <ac:chgData name="Grady Smith" userId="56296018-9e5d-4760-b2cc-561041fb09ea" providerId="ADAL" clId="{A1884A56-8E08-4FF2-BB4D-50984AB838CD}" dt="2024-12-09T21:34:55.255" v="533" actId="1076"/>
          <ac:spMkLst>
            <pc:docMk/>
            <pc:sldMk cId="441916010" sldId="282"/>
            <ac:spMk id="735" creationId="{CF51AD3A-FAA9-BF9F-5C12-791033BD4FA2}"/>
          </ac:spMkLst>
        </pc:spChg>
        <pc:spChg chg="mod">
          <ac:chgData name="Grady Smith" userId="56296018-9e5d-4760-b2cc-561041fb09ea" providerId="ADAL" clId="{A1884A56-8E08-4FF2-BB4D-50984AB838CD}" dt="2024-12-09T21:42:17.491" v="816" actId="1076"/>
          <ac:spMkLst>
            <pc:docMk/>
            <pc:sldMk cId="441916010" sldId="282"/>
            <ac:spMk id="736" creationId="{00046A1A-C704-577C-AB34-9620BE95DF83}"/>
          </ac:spMkLst>
        </pc:spChg>
        <pc:picChg chg="del">
          <ac:chgData name="Grady Smith" userId="56296018-9e5d-4760-b2cc-561041fb09ea" providerId="ADAL" clId="{A1884A56-8E08-4FF2-BB4D-50984AB838CD}" dt="2024-12-09T21:42:22.485" v="817" actId="21"/>
          <ac:picMkLst>
            <pc:docMk/>
            <pc:sldMk cId="441916010" sldId="282"/>
            <ac:picMk id="4" creationId="{E0F77BEE-64DB-D288-7B67-B21D17736832}"/>
          </ac:picMkLst>
        </pc:picChg>
        <pc:picChg chg="add mod">
          <ac:chgData name="Grady Smith" userId="56296018-9e5d-4760-b2cc-561041fb09ea" providerId="ADAL" clId="{A1884A56-8E08-4FF2-BB4D-50984AB838CD}" dt="2024-12-09T21:44:16.912" v="824" actId="1076"/>
          <ac:picMkLst>
            <pc:docMk/>
            <pc:sldMk cId="441916010" sldId="282"/>
            <ac:picMk id="5" creationId="{4AF2C09F-21AA-60AF-4A54-73EAA3A70B4A}"/>
          </ac:picMkLst>
        </pc:picChg>
      </pc:sldChg>
      <pc:sldChg chg="addSp delSp modSp mod">
        <pc:chgData name="Grady Smith" userId="56296018-9e5d-4760-b2cc-561041fb09ea" providerId="ADAL" clId="{A1884A56-8E08-4FF2-BB4D-50984AB838CD}" dt="2024-12-09T22:28:54.104" v="1446" actId="20577"/>
        <pc:sldMkLst>
          <pc:docMk/>
          <pc:sldMk cId="168360954" sldId="283"/>
        </pc:sldMkLst>
        <pc:spChg chg="del mod">
          <ac:chgData name="Grady Smith" userId="56296018-9e5d-4760-b2cc-561041fb09ea" providerId="ADAL" clId="{A1884A56-8E08-4FF2-BB4D-50984AB838CD}" dt="2024-12-09T22:21:32.967" v="1428" actId="21"/>
          <ac:spMkLst>
            <pc:docMk/>
            <pc:sldMk cId="168360954" sldId="283"/>
            <ac:spMk id="2" creationId="{9E01DBE3-2CFA-505E-E196-146EBA33E148}"/>
          </ac:spMkLst>
        </pc:spChg>
        <pc:spChg chg="mod">
          <ac:chgData name="Grady Smith" userId="56296018-9e5d-4760-b2cc-561041fb09ea" providerId="ADAL" clId="{A1884A56-8E08-4FF2-BB4D-50984AB838CD}" dt="2024-12-09T22:28:54.104" v="1446" actId="20577"/>
          <ac:spMkLst>
            <pc:docMk/>
            <pc:sldMk cId="168360954" sldId="283"/>
            <ac:spMk id="3" creationId="{96501056-51E4-6344-3C05-403F78AA3EE3}"/>
          </ac:spMkLst>
        </pc:spChg>
        <pc:picChg chg="add mod">
          <ac:chgData name="Grady Smith" userId="56296018-9e5d-4760-b2cc-561041fb09ea" providerId="ADAL" clId="{A1884A56-8E08-4FF2-BB4D-50984AB838CD}" dt="2024-12-09T22:22:48.909" v="1432" actId="1076"/>
          <ac:picMkLst>
            <pc:docMk/>
            <pc:sldMk cId="168360954" sldId="283"/>
            <ac:picMk id="7" creationId="{F23AFE84-3579-E0BB-24A0-18A5556AD95C}"/>
          </ac:picMkLst>
        </pc:picChg>
      </pc:sldChg>
    </pc:docChg>
  </pc:docChgLst>
  <pc:docChgLst>
    <pc:chgData name="Abe Archer" userId="d4445dc5-6f20-40b0-87cb-7f6ef4a3817f" providerId="ADAL" clId="{A5997098-A039-B24A-80C8-36578D10DA96}"/>
    <pc:docChg chg="undo custSel addSld delSld modSld">
      <pc:chgData name="Abe Archer" userId="d4445dc5-6f20-40b0-87cb-7f6ef4a3817f" providerId="ADAL" clId="{A5997098-A039-B24A-80C8-36578D10DA96}" dt="2024-12-09T22:25:28.939" v="1078" actId="14100"/>
      <pc:docMkLst>
        <pc:docMk/>
      </pc:docMkLst>
      <pc:sldChg chg="modSp mod">
        <pc:chgData name="Abe Archer" userId="d4445dc5-6f20-40b0-87cb-7f6ef4a3817f" providerId="ADAL" clId="{A5997098-A039-B24A-80C8-36578D10DA96}" dt="2024-12-09T21:29:28.642" v="630" actId="20577"/>
        <pc:sldMkLst>
          <pc:docMk/>
          <pc:sldMk cId="0" sldId="256"/>
        </pc:sldMkLst>
        <pc:spChg chg="mod">
          <ac:chgData name="Abe Archer" userId="d4445dc5-6f20-40b0-87cb-7f6ef4a3817f" providerId="ADAL" clId="{A5997098-A039-B24A-80C8-36578D10DA96}" dt="2024-12-09T21:29:28.642" v="630" actId="20577"/>
          <ac:spMkLst>
            <pc:docMk/>
            <pc:sldMk cId="0" sldId="256"/>
            <ac:spMk id="401" creationId="{00000000-0000-0000-0000-000000000000}"/>
          </ac:spMkLst>
        </pc:spChg>
      </pc:sldChg>
      <pc:sldChg chg="addSp delSp modSp add mod">
        <pc:chgData name="Abe Archer" userId="d4445dc5-6f20-40b0-87cb-7f6ef4a3817f" providerId="ADAL" clId="{A5997098-A039-B24A-80C8-36578D10DA96}" dt="2024-12-09T21:54:28.121" v="682" actId="167"/>
        <pc:sldMkLst>
          <pc:docMk/>
          <pc:sldMk cId="3860578410" sldId="278"/>
        </pc:sldMkLst>
        <pc:spChg chg="add del mod">
          <ac:chgData name="Abe Archer" userId="d4445dc5-6f20-40b0-87cb-7f6ef4a3817f" providerId="ADAL" clId="{A5997098-A039-B24A-80C8-36578D10DA96}" dt="2024-12-09T21:54:28.121" v="682" actId="167"/>
          <ac:spMkLst>
            <pc:docMk/>
            <pc:sldMk cId="3860578410" sldId="278"/>
            <ac:spMk id="2" creationId="{0DE30B28-4BCA-93C4-BCCF-8894AE0EC684}"/>
          </ac:spMkLst>
        </pc:spChg>
        <pc:spChg chg="add del mod">
          <ac:chgData name="Abe Archer" userId="d4445dc5-6f20-40b0-87cb-7f6ef4a3817f" providerId="ADAL" clId="{A5997098-A039-B24A-80C8-36578D10DA96}" dt="2024-12-09T21:51:44.653" v="656" actId="22"/>
          <ac:spMkLst>
            <pc:docMk/>
            <pc:sldMk cId="3860578410" sldId="278"/>
            <ac:spMk id="7" creationId="{04463D2D-2C15-6EEB-E59D-C441CF1E74BE}"/>
          </ac:spMkLst>
        </pc:spChg>
        <pc:spChg chg="add mod">
          <ac:chgData name="Abe Archer" userId="d4445dc5-6f20-40b0-87cb-7f6ef4a3817f" providerId="ADAL" clId="{A5997098-A039-B24A-80C8-36578D10DA96}" dt="2024-12-09T21:53:36.043" v="671" actId="14100"/>
          <ac:spMkLst>
            <pc:docMk/>
            <pc:sldMk cId="3860578410" sldId="278"/>
            <ac:spMk id="8" creationId="{8A2CFE99-1C7B-75AA-664F-1C4D71C65E17}"/>
          </ac:spMkLst>
        </pc:spChg>
        <pc:spChg chg="add del mod">
          <ac:chgData name="Abe Archer" userId="d4445dc5-6f20-40b0-87cb-7f6ef4a3817f" providerId="ADAL" clId="{A5997098-A039-B24A-80C8-36578D10DA96}" dt="2024-12-09T21:54:22.312" v="680" actId="767"/>
          <ac:spMkLst>
            <pc:docMk/>
            <pc:sldMk cId="3860578410" sldId="278"/>
            <ac:spMk id="9" creationId="{B702DB22-AC23-0F91-4367-35E2A6F9CEA7}"/>
          </ac:spMkLst>
        </pc:spChg>
        <pc:spChg chg="add del">
          <ac:chgData name="Abe Archer" userId="d4445dc5-6f20-40b0-87cb-7f6ef4a3817f" providerId="ADAL" clId="{A5997098-A039-B24A-80C8-36578D10DA96}" dt="2024-12-09T21:54:20.482" v="677" actId="11529"/>
          <ac:spMkLst>
            <pc:docMk/>
            <pc:sldMk cId="3860578410" sldId="278"/>
            <ac:spMk id="10" creationId="{FE5E4DB3-F4F6-3145-DDE3-DC4EFA16901D}"/>
          </ac:spMkLst>
        </pc:spChg>
        <pc:spChg chg="mod">
          <ac:chgData name="Abe Archer" userId="d4445dc5-6f20-40b0-87cb-7f6ef4a3817f" providerId="ADAL" clId="{A5997098-A039-B24A-80C8-36578D10DA96}" dt="2024-12-09T21:54:21.033" v="678" actId="1076"/>
          <ac:spMkLst>
            <pc:docMk/>
            <pc:sldMk cId="3860578410" sldId="278"/>
            <ac:spMk id="735" creationId="{F70A4923-BBCE-CF4B-2BBD-8276CCA5EF75}"/>
          </ac:spMkLst>
        </pc:spChg>
        <pc:spChg chg="mod">
          <ac:chgData name="Abe Archer" userId="d4445dc5-6f20-40b0-87cb-7f6ef4a3817f" providerId="ADAL" clId="{A5997098-A039-B24A-80C8-36578D10DA96}" dt="2024-12-09T21:51:50.520" v="661" actId="20577"/>
          <ac:spMkLst>
            <pc:docMk/>
            <pc:sldMk cId="3860578410" sldId="278"/>
            <ac:spMk id="736" creationId="{F146802F-99E1-2990-4C6B-F16372A0DBD9}"/>
          </ac:spMkLst>
        </pc:spChg>
        <pc:grpChg chg="del">
          <ac:chgData name="Abe Archer" userId="d4445dc5-6f20-40b0-87cb-7f6ef4a3817f" providerId="ADAL" clId="{A5997098-A039-B24A-80C8-36578D10DA96}" dt="2024-12-09T21:52:14.002" v="664" actId="478"/>
          <ac:grpSpMkLst>
            <pc:docMk/>
            <pc:sldMk cId="3860578410" sldId="278"/>
            <ac:grpSpMk id="707" creationId="{B25EEE36-50C0-94F3-BCF1-CD840ECFC30F}"/>
          </ac:grpSpMkLst>
        </pc:grpChg>
        <pc:picChg chg="add mod">
          <ac:chgData name="Abe Archer" userId="d4445dc5-6f20-40b0-87cb-7f6ef4a3817f" providerId="ADAL" clId="{A5997098-A039-B24A-80C8-36578D10DA96}" dt="2024-12-09T21:52:53.066" v="667" actId="1076"/>
          <ac:picMkLst>
            <pc:docMk/>
            <pc:sldMk cId="3860578410" sldId="278"/>
            <ac:picMk id="4" creationId="{551033EE-607E-AF0B-6807-3F7C1858718C}"/>
          </ac:picMkLst>
        </pc:picChg>
        <pc:picChg chg="del">
          <ac:chgData name="Abe Archer" userId="d4445dc5-6f20-40b0-87cb-7f6ef4a3817f" providerId="ADAL" clId="{A5997098-A039-B24A-80C8-36578D10DA96}" dt="2024-12-09T21:18:30.789" v="376" actId="478"/>
          <ac:picMkLst>
            <pc:docMk/>
            <pc:sldMk cId="3860578410" sldId="278"/>
            <ac:picMk id="6" creationId="{8C07627F-32F1-D3C8-F03F-2344CF96F584}"/>
          </ac:picMkLst>
        </pc:picChg>
        <pc:picChg chg="del">
          <ac:chgData name="Abe Archer" userId="d4445dc5-6f20-40b0-87cb-7f6ef4a3817f" providerId="ADAL" clId="{A5997098-A039-B24A-80C8-36578D10DA96}" dt="2024-12-09T21:50:10.012" v="636" actId="478"/>
          <ac:picMkLst>
            <pc:docMk/>
            <pc:sldMk cId="3860578410" sldId="278"/>
            <ac:picMk id="696" creationId="{E9B342F4-CE5F-C20F-F39B-9C3A479A41A0}"/>
          </ac:picMkLst>
        </pc:picChg>
      </pc:sldChg>
      <pc:sldChg chg="addSp delSp modSp add mod">
        <pc:chgData name="Abe Archer" userId="d4445dc5-6f20-40b0-87cb-7f6ef4a3817f" providerId="ADAL" clId="{A5997098-A039-B24A-80C8-36578D10DA96}" dt="2024-12-09T21:57:53.877" v="801" actId="20577"/>
        <pc:sldMkLst>
          <pc:docMk/>
          <pc:sldMk cId="446211305" sldId="280"/>
        </pc:sldMkLst>
        <pc:spChg chg="mod">
          <ac:chgData name="Abe Archer" userId="d4445dc5-6f20-40b0-87cb-7f6ef4a3817f" providerId="ADAL" clId="{A5997098-A039-B24A-80C8-36578D10DA96}" dt="2024-12-09T21:57:53.877" v="801" actId="20577"/>
          <ac:spMkLst>
            <pc:docMk/>
            <pc:sldMk cId="446211305" sldId="280"/>
            <ac:spMk id="735" creationId="{8F04D636-F35A-7B89-0012-568B01E12580}"/>
          </ac:spMkLst>
        </pc:spChg>
        <pc:spChg chg="mod">
          <ac:chgData name="Abe Archer" userId="d4445dc5-6f20-40b0-87cb-7f6ef4a3817f" providerId="ADAL" clId="{A5997098-A039-B24A-80C8-36578D10DA96}" dt="2024-12-09T21:24:35.709" v="627" actId="20577"/>
          <ac:spMkLst>
            <pc:docMk/>
            <pc:sldMk cId="446211305" sldId="280"/>
            <ac:spMk id="736" creationId="{279556E6-11E4-AD05-A9D3-B4DF1F7A48AB}"/>
          </ac:spMkLst>
        </pc:spChg>
        <pc:picChg chg="del">
          <ac:chgData name="Abe Archer" userId="d4445dc5-6f20-40b0-87cb-7f6ef4a3817f" providerId="ADAL" clId="{A5997098-A039-B24A-80C8-36578D10DA96}" dt="2024-12-09T21:19:43.160" v="383" actId="478"/>
          <ac:picMkLst>
            <pc:docMk/>
            <pc:sldMk cId="446211305" sldId="280"/>
            <ac:picMk id="4" creationId="{016AD2DF-8773-CEB2-F744-C51F9C0700ED}"/>
          </ac:picMkLst>
        </pc:picChg>
        <pc:picChg chg="add mod">
          <ac:chgData name="Abe Archer" userId="d4445dc5-6f20-40b0-87cb-7f6ef4a3817f" providerId="ADAL" clId="{A5997098-A039-B24A-80C8-36578D10DA96}" dt="2024-12-09T21:20:35.230" v="388" actId="14100"/>
          <ac:picMkLst>
            <pc:docMk/>
            <pc:sldMk cId="446211305" sldId="280"/>
            <ac:picMk id="1026" creationId="{DDCF6F9C-15E2-BE45-B1D8-6F6068A81488}"/>
          </ac:picMkLst>
        </pc:picChg>
      </pc:sldChg>
      <pc:sldChg chg="addSp modSp new mod">
        <pc:chgData name="Abe Archer" userId="d4445dc5-6f20-40b0-87cb-7f6ef4a3817f" providerId="ADAL" clId="{A5997098-A039-B24A-80C8-36578D10DA96}" dt="2024-12-09T22:07:03.454" v="836" actId="14100"/>
        <pc:sldMkLst>
          <pc:docMk/>
          <pc:sldMk cId="168360954" sldId="283"/>
        </pc:sldMkLst>
        <pc:spChg chg="mod">
          <ac:chgData name="Abe Archer" userId="d4445dc5-6f20-40b0-87cb-7f6ef4a3817f" providerId="ADAL" clId="{A5997098-A039-B24A-80C8-36578D10DA96}" dt="2024-12-09T22:05:51.753" v="823" actId="20577"/>
          <ac:spMkLst>
            <pc:docMk/>
            <pc:sldMk cId="168360954" sldId="283"/>
            <ac:spMk id="2" creationId="{9E01DBE3-2CFA-505E-E196-146EBA33E148}"/>
          </ac:spMkLst>
        </pc:spChg>
        <pc:spChg chg="add mod">
          <ac:chgData name="Abe Archer" userId="d4445dc5-6f20-40b0-87cb-7f6ef4a3817f" providerId="ADAL" clId="{A5997098-A039-B24A-80C8-36578D10DA96}" dt="2024-12-09T22:07:03.454" v="836" actId="14100"/>
          <ac:spMkLst>
            <pc:docMk/>
            <pc:sldMk cId="168360954" sldId="283"/>
            <ac:spMk id="4" creationId="{F2099C1E-6BE2-F750-A260-3B80575DEBBF}"/>
          </ac:spMkLst>
        </pc:spChg>
        <pc:spChg chg="add mod">
          <ac:chgData name="Abe Archer" userId="d4445dc5-6f20-40b0-87cb-7f6ef4a3817f" providerId="ADAL" clId="{A5997098-A039-B24A-80C8-36578D10DA96}" dt="2024-12-09T22:06:53.443" v="834" actId="14100"/>
          <ac:spMkLst>
            <pc:docMk/>
            <pc:sldMk cId="168360954" sldId="283"/>
            <ac:spMk id="5" creationId="{C605B9B4-2C77-CD04-8BDA-879266056454}"/>
          </ac:spMkLst>
        </pc:spChg>
      </pc:sldChg>
      <pc:sldChg chg="modSp new del mod">
        <pc:chgData name="Abe Archer" userId="d4445dc5-6f20-40b0-87cb-7f6ef4a3817f" providerId="ADAL" clId="{A5997098-A039-B24A-80C8-36578D10DA96}" dt="2024-12-09T22:17:30.132" v="850" actId="2696"/>
        <pc:sldMkLst>
          <pc:docMk/>
          <pc:sldMk cId="2384276695" sldId="284"/>
        </pc:sldMkLst>
        <pc:spChg chg="mod">
          <ac:chgData name="Abe Archer" userId="d4445dc5-6f20-40b0-87cb-7f6ef4a3817f" providerId="ADAL" clId="{A5997098-A039-B24A-80C8-36578D10DA96}" dt="2024-12-09T22:17:22.311" v="849" actId="20577"/>
          <ac:spMkLst>
            <pc:docMk/>
            <pc:sldMk cId="2384276695" sldId="284"/>
            <ac:spMk id="2" creationId="{F565EE0C-E546-439F-B499-4792A94FAFEE}"/>
          </ac:spMkLst>
        </pc:spChg>
      </pc:sldChg>
      <pc:sldChg chg="addSp delSp modSp add mod">
        <pc:chgData name="Abe Archer" userId="d4445dc5-6f20-40b0-87cb-7f6ef4a3817f" providerId="ADAL" clId="{A5997098-A039-B24A-80C8-36578D10DA96}" dt="2024-12-09T22:25:28.939" v="1078" actId="14100"/>
        <pc:sldMkLst>
          <pc:docMk/>
          <pc:sldMk cId="3548043584" sldId="284"/>
        </pc:sldMkLst>
        <pc:spChg chg="mod">
          <ac:chgData name="Abe Archer" userId="d4445dc5-6f20-40b0-87cb-7f6ef4a3817f" providerId="ADAL" clId="{A5997098-A039-B24A-80C8-36578D10DA96}" dt="2024-12-09T22:25:16.882" v="1074" actId="255"/>
          <ac:spMkLst>
            <pc:docMk/>
            <pc:sldMk cId="3548043584" sldId="284"/>
            <ac:spMk id="2" creationId="{7F8F2987-CE7D-7B66-30B5-0CECC1B7B6B5}"/>
          </ac:spMkLst>
        </pc:spChg>
        <pc:spChg chg="mod">
          <ac:chgData name="Abe Archer" userId="d4445dc5-6f20-40b0-87cb-7f6ef4a3817f" providerId="ADAL" clId="{A5997098-A039-B24A-80C8-36578D10DA96}" dt="2024-12-09T22:25:28.939" v="1078" actId="14100"/>
          <ac:spMkLst>
            <pc:docMk/>
            <pc:sldMk cId="3548043584" sldId="284"/>
            <ac:spMk id="3" creationId="{00705042-5873-980B-D807-B128DAAC6422}"/>
          </ac:spMkLst>
        </pc:spChg>
        <pc:spChg chg="add del mod">
          <ac:chgData name="Abe Archer" userId="d4445dc5-6f20-40b0-87cb-7f6ef4a3817f" providerId="ADAL" clId="{A5997098-A039-B24A-80C8-36578D10DA96}" dt="2024-12-09T22:19:40.615" v="950"/>
          <ac:spMkLst>
            <pc:docMk/>
            <pc:sldMk cId="3548043584" sldId="284"/>
            <ac:spMk id="6" creationId="{3BDDAC74-B1BF-84D2-8D01-19EC3F3D55E1}"/>
          </ac:spMkLst>
        </pc:spChg>
        <pc:spChg chg="add del mod">
          <ac:chgData name="Abe Archer" userId="d4445dc5-6f20-40b0-87cb-7f6ef4a3817f" providerId="ADAL" clId="{A5997098-A039-B24A-80C8-36578D10DA96}" dt="2024-12-09T22:22:13.962" v="1071" actId="478"/>
          <ac:spMkLst>
            <pc:docMk/>
            <pc:sldMk cId="3548043584" sldId="284"/>
            <ac:spMk id="7" creationId="{6FB28BB4-D03A-BBA0-5EED-4F87DA7E2F8C}"/>
          </ac:spMkLst>
        </pc:spChg>
        <pc:spChg chg="add mod">
          <ac:chgData name="Abe Archer" userId="d4445dc5-6f20-40b0-87cb-7f6ef4a3817f" providerId="ADAL" clId="{A5997098-A039-B24A-80C8-36578D10DA96}" dt="2024-12-09T22:20:07.357" v="958" actId="20577"/>
          <ac:spMkLst>
            <pc:docMk/>
            <pc:sldMk cId="3548043584" sldId="284"/>
            <ac:spMk id="8" creationId="{34E3F268-FB03-A801-11EE-B619CF618F73}"/>
          </ac:spMkLst>
        </pc:spChg>
        <pc:spChg chg="add del mod">
          <ac:chgData name="Abe Archer" userId="d4445dc5-6f20-40b0-87cb-7f6ef4a3817f" providerId="ADAL" clId="{A5997098-A039-B24A-80C8-36578D10DA96}" dt="2024-12-09T22:22:09.825" v="1068" actId="478"/>
          <ac:spMkLst>
            <pc:docMk/>
            <pc:sldMk cId="3548043584" sldId="284"/>
            <ac:spMk id="9" creationId="{87F046FF-3ECE-8766-397A-EE52FFE8D451}"/>
          </ac:spMkLst>
        </pc:spChg>
        <pc:spChg chg="add del mod">
          <ac:chgData name="Abe Archer" userId="d4445dc5-6f20-40b0-87cb-7f6ef4a3817f" providerId="ADAL" clId="{A5997098-A039-B24A-80C8-36578D10DA96}" dt="2024-12-09T22:21:14.823" v="996" actId="478"/>
          <ac:spMkLst>
            <pc:docMk/>
            <pc:sldMk cId="3548043584" sldId="284"/>
            <ac:spMk id="10" creationId="{F2AD734E-0AF6-8A9F-607A-42A61920855D}"/>
          </ac:spMkLst>
        </pc:spChg>
        <pc:spChg chg="add del mod">
          <ac:chgData name="Abe Archer" userId="d4445dc5-6f20-40b0-87cb-7f6ef4a3817f" providerId="ADAL" clId="{A5997098-A039-B24A-80C8-36578D10DA96}" dt="2024-12-09T22:21:28.990" v="1005" actId="478"/>
          <ac:spMkLst>
            <pc:docMk/>
            <pc:sldMk cId="3548043584" sldId="284"/>
            <ac:spMk id="11" creationId="{838F85E9-609C-8128-06BD-08385CFBDA9F}"/>
          </ac:spMkLst>
        </pc:spChg>
        <pc:spChg chg="add del mod">
          <ac:chgData name="Abe Archer" userId="d4445dc5-6f20-40b0-87cb-7f6ef4a3817f" providerId="ADAL" clId="{A5997098-A039-B24A-80C8-36578D10DA96}" dt="2024-12-09T22:22:10.766" v="1070"/>
          <ac:spMkLst>
            <pc:docMk/>
            <pc:sldMk cId="3548043584" sldId="284"/>
            <ac:spMk id="12" creationId="{373DFD68-812E-8F95-10D1-63487A41D7BC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jpeg>
</file>

<file path=ppt/media/image28.jpe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>
          <a:extLst>
            <a:ext uri="{FF2B5EF4-FFF2-40B4-BE49-F238E27FC236}">
              <a16:creationId xmlns:a16="http://schemas.microsoft.com/office/drawing/2014/main" id="{0C67CEEE-6A05-0C3A-94AD-B00DEA905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7:notes">
            <a:extLst>
              <a:ext uri="{FF2B5EF4-FFF2-40B4-BE49-F238E27FC236}">
                <a16:creationId xmlns:a16="http://schemas.microsoft.com/office/drawing/2014/main" id="{46E50E18-4ABF-34D5-B684-338DC091CF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7:notes">
            <a:extLst>
              <a:ext uri="{FF2B5EF4-FFF2-40B4-BE49-F238E27FC236}">
                <a16:creationId xmlns:a16="http://schemas.microsoft.com/office/drawing/2014/main" id="{DDBEF667-F1E0-6A9D-4DBB-506FFD504A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65578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>
          <a:extLst>
            <a:ext uri="{FF2B5EF4-FFF2-40B4-BE49-F238E27FC236}">
              <a16:creationId xmlns:a16="http://schemas.microsoft.com/office/drawing/2014/main" id="{D5785D9D-D1E0-811F-D826-5AF0CECB4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7:notes">
            <a:extLst>
              <a:ext uri="{FF2B5EF4-FFF2-40B4-BE49-F238E27FC236}">
                <a16:creationId xmlns:a16="http://schemas.microsoft.com/office/drawing/2014/main" id="{78E90C52-2ED0-700E-FF50-F7C726B7C9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7:notes">
            <a:extLst>
              <a:ext uri="{FF2B5EF4-FFF2-40B4-BE49-F238E27FC236}">
                <a16:creationId xmlns:a16="http://schemas.microsoft.com/office/drawing/2014/main" id="{5B45A8C6-84AD-CDCA-C10B-03E692F93E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634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>
          <a:extLst>
            <a:ext uri="{FF2B5EF4-FFF2-40B4-BE49-F238E27FC236}">
              <a16:creationId xmlns:a16="http://schemas.microsoft.com/office/drawing/2014/main" id="{4519163A-1899-0D8E-8BBB-89E1031C0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7:notes">
            <a:extLst>
              <a:ext uri="{FF2B5EF4-FFF2-40B4-BE49-F238E27FC236}">
                <a16:creationId xmlns:a16="http://schemas.microsoft.com/office/drawing/2014/main" id="{6EB2D49F-BF97-DFAF-02B0-5BC1CFFE9A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7:notes">
            <a:extLst>
              <a:ext uri="{FF2B5EF4-FFF2-40B4-BE49-F238E27FC236}">
                <a16:creationId xmlns:a16="http://schemas.microsoft.com/office/drawing/2014/main" id="{3AEB32E6-6E73-E2AF-3014-A26A451FE4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95871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>
          <a:extLst>
            <a:ext uri="{FF2B5EF4-FFF2-40B4-BE49-F238E27FC236}">
              <a16:creationId xmlns:a16="http://schemas.microsoft.com/office/drawing/2014/main" id="{08F12EEC-FCC1-8E9E-F173-9D36B079C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7:notes">
            <a:extLst>
              <a:ext uri="{FF2B5EF4-FFF2-40B4-BE49-F238E27FC236}">
                <a16:creationId xmlns:a16="http://schemas.microsoft.com/office/drawing/2014/main" id="{26D4DA1C-AFCF-4997-7C09-76D0E29F9C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7:notes">
            <a:extLst>
              <a:ext uri="{FF2B5EF4-FFF2-40B4-BE49-F238E27FC236}">
                <a16:creationId xmlns:a16="http://schemas.microsoft.com/office/drawing/2014/main" id="{EC080133-00B1-97E6-44D8-63121C65FD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4426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>
          <a:extLst>
            <a:ext uri="{FF2B5EF4-FFF2-40B4-BE49-F238E27FC236}">
              <a16:creationId xmlns:a16="http://schemas.microsoft.com/office/drawing/2014/main" id="{08F12EEC-FCC1-8E9E-F173-9D36B079C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7:notes">
            <a:extLst>
              <a:ext uri="{FF2B5EF4-FFF2-40B4-BE49-F238E27FC236}">
                <a16:creationId xmlns:a16="http://schemas.microsoft.com/office/drawing/2014/main" id="{26D4DA1C-AFCF-4997-7C09-76D0E29F9C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7:notes">
            <a:extLst>
              <a:ext uri="{FF2B5EF4-FFF2-40B4-BE49-F238E27FC236}">
                <a16:creationId xmlns:a16="http://schemas.microsoft.com/office/drawing/2014/main" id="{EC080133-00B1-97E6-44D8-63121C65FD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85094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>
          <a:extLst>
            <a:ext uri="{FF2B5EF4-FFF2-40B4-BE49-F238E27FC236}">
              <a16:creationId xmlns:a16="http://schemas.microsoft.com/office/drawing/2014/main" id="{59EAA3F7-D499-BFF1-F09B-1948687B4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7:notes">
            <a:extLst>
              <a:ext uri="{FF2B5EF4-FFF2-40B4-BE49-F238E27FC236}">
                <a16:creationId xmlns:a16="http://schemas.microsoft.com/office/drawing/2014/main" id="{1863DB48-CEE8-80B0-6CA2-25B555A7A6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7:notes">
            <a:extLst>
              <a:ext uri="{FF2B5EF4-FFF2-40B4-BE49-F238E27FC236}">
                <a16:creationId xmlns:a16="http://schemas.microsoft.com/office/drawing/2014/main" id="{56AD1587-D02D-A428-9682-D9617A4687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63523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>
          <a:extLst>
            <a:ext uri="{FF2B5EF4-FFF2-40B4-BE49-F238E27FC236}">
              <a16:creationId xmlns:a16="http://schemas.microsoft.com/office/drawing/2014/main" id="{7DFB75CC-8F32-9CBF-A52D-4AEBBA032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7:notes">
            <a:extLst>
              <a:ext uri="{FF2B5EF4-FFF2-40B4-BE49-F238E27FC236}">
                <a16:creationId xmlns:a16="http://schemas.microsoft.com/office/drawing/2014/main" id="{E986943A-F929-06B1-1F9F-8A633C623F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7:notes">
            <a:extLst>
              <a:ext uri="{FF2B5EF4-FFF2-40B4-BE49-F238E27FC236}">
                <a16:creationId xmlns:a16="http://schemas.microsoft.com/office/drawing/2014/main" id="{21338C83-EB76-CB40-90F7-AF593BE460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4057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/>
        </p:nvSpPr>
        <p:spPr>
          <a:xfrm>
            <a:off x="14936046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10" name="Google Shape;10;p2"/>
          <p:cNvSpPr txBox="1"/>
          <p:nvPr/>
        </p:nvSpPr>
        <p:spPr>
          <a:xfrm>
            <a:off x="16522429" y="415200"/>
            <a:ext cx="1385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13436622" y="415211"/>
            <a:ext cx="665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12" name="Google Shape;12;p2"/>
          <p:cNvSpPr txBox="1"/>
          <p:nvPr/>
        </p:nvSpPr>
        <p:spPr>
          <a:xfrm>
            <a:off x="12018888" y="415211"/>
            <a:ext cx="583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"/>
          <p:cNvSpPr txBox="1">
            <a:spLocks noGrp="1"/>
          </p:cNvSpPr>
          <p:nvPr>
            <p:ph type="title"/>
          </p:nvPr>
        </p:nvSpPr>
        <p:spPr>
          <a:xfrm>
            <a:off x="1069425" y="1775813"/>
            <a:ext cx="1450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body" idx="1"/>
          </p:nvPr>
        </p:nvSpPr>
        <p:spPr>
          <a:xfrm>
            <a:off x="5029200" y="40370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56" name="Google Shape;56;p4"/>
          <p:cNvGrpSpPr/>
          <p:nvPr/>
        </p:nvGrpSpPr>
        <p:grpSpPr>
          <a:xfrm>
            <a:off x="1028700" y="189932"/>
            <a:ext cx="369286" cy="555866"/>
            <a:chOff x="0" y="-47625"/>
            <a:chExt cx="97260" cy="146400"/>
          </a:xfrm>
        </p:grpSpPr>
        <p:sp>
          <p:nvSpPr>
            <p:cNvPr id="57" name="Google Shape;57;p4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</p:sp>
        <p:sp>
          <p:nvSpPr>
            <p:cNvPr id="58" name="Google Shape;58;p4"/>
            <p:cNvSpPr txBox="1"/>
            <p:nvPr/>
          </p:nvSpPr>
          <p:spPr>
            <a:xfrm>
              <a:off x="0" y="-47625"/>
              <a:ext cx="97200" cy="1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4"/>
          <p:cNvGrpSpPr/>
          <p:nvPr/>
        </p:nvGrpSpPr>
        <p:grpSpPr>
          <a:xfrm>
            <a:off x="16038543" y="1121909"/>
            <a:ext cx="1385665" cy="269187"/>
            <a:chOff x="0" y="-192881"/>
            <a:chExt cx="1847554" cy="358916"/>
          </a:xfrm>
        </p:grpSpPr>
        <p:grpSp>
          <p:nvGrpSpPr>
            <p:cNvPr id="60" name="Google Shape;60;p4"/>
            <p:cNvGrpSpPr/>
            <p:nvPr/>
          </p:nvGrpSpPr>
          <p:grpSpPr>
            <a:xfrm>
              <a:off x="0" y="-192881"/>
              <a:ext cx="165544" cy="358916"/>
              <a:chOff x="0" y="-38100"/>
              <a:chExt cx="32700" cy="70897"/>
            </a:xfrm>
          </p:grpSpPr>
          <p:sp>
            <p:nvSpPr>
              <p:cNvPr id="61" name="Google Shape;61;p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62" name="Google Shape;62;p4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" name="Google Shape;63;p4"/>
            <p:cNvGrpSpPr/>
            <p:nvPr/>
          </p:nvGrpSpPr>
          <p:grpSpPr>
            <a:xfrm>
              <a:off x="234857" y="-192881"/>
              <a:ext cx="165544" cy="358916"/>
              <a:chOff x="0" y="-38100"/>
              <a:chExt cx="32700" cy="70897"/>
            </a:xfrm>
          </p:grpSpPr>
          <p:sp>
            <p:nvSpPr>
              <p:cNvPr id="64" name="Google Shape;64;p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65" name="Google Shape;65;p4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" name="Google Shape;66;p4"/>
            <p:cNvGrpSpPr/>
            <p:nvPr/>
          </p:nvGrpSpPr>
          <p:grpSpPr>
            <a:xfrm>
              <a:off x="476049" y="-192881"/>
              <a:ext cx="165544" cy="358916"/>
              <a:chOff x="0" y="-38100"/>
              <a:chExt cx="32700" cy="70897"/>
            </a:xfrm>
          </p:grpSpPr>
          <p:sp>
            <p:nvSpPr>
              <p:cNvPr id="67" name="Google Shape;67;p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68" name="Google Shape;68;p4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" name="Google Shape;69;p4"/>
            <p:cNvGrpSpPr/>
            <p:nvPr/>
          </p:nvGrpSpPr>
          <p:grpSpPr>
            <a:xfrm>
              <a:off x="717241" y="-192881"/>
              <a:ext cx="165544" cy="358916"/>
              <a:chOff x="0" y="-38100"/>
              <a:chExt cx="32700" cy="70897"/>
            </a:xfrm>
          </p:grpSpPr>
          <p:sp>
            <p:nvSpPr>
              <p:cNvPr id="70" name="Google Shape;70;p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71" name="Google Shape;71;p4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" name="Google Shape;72;p4"/>
            <p:cNvGrpSpPr/>
            <p:nvPr/>
          </p:nvGrpSpPr>
          <p:grpSpPr>
            <a:xfrm>
              <a:off x="958433" y="-192881"/>
              <a:ext cx="165544" cy="358916"/>
              <a:chOff x="0" y="-38100"/>
              <a:chExt cx="32700" cy="70897"/>
            </a:xfrm>
          </p:grpSpPr>
          <p:sp>
            <p:nvSpPr>
              <p:cNvPr id="73" name="Google Shape;73;p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74" name="Google Shape;74;p4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" name="Google Shape;75;p4"/>
            <p:cNvGrpSpPr/>
            <p:nvPr/>
          </p:nvGrpSpPr>
          <p:grpSpPr>
            <a:xfrm>
              <a:off x="1199625" y="-192881"/>
              <a:ext cx="165544" cy="358916"/>
              <a:chOff x="0" y="-38100"/>
              <a:chExt cx="32700" cy="70897"/>
            </a:xfrm>
          </p:grpSpPr>
          <p:sp>
            <p:nvSpPr>
              <p:cNvPr id="76" name="Google Shape;76;p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77" name="Google Shape;77;p4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" name="Google Shape;78;p4"/>
            <p:cNvGrpSpPr/>
            <p:nvPr/>
          </p:nvGrpSpPr>
          <p:grpSpPr>
            <a:xfrm>
              <a:off x="1440818" y="-192881"/>
              <a:ext cx="165544" cy="358916"/>
              <a:chOff x="0" y="-38100"/>
              <a:chExt cx="32700" cy="70897"/>
            </a:xfrm>
          </p:grpSpPr>
          <p:sp>
            <p:nvSpPr>
              <p:cNvPr id="79" name="Google Shape;79;p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80" name="Google Shape;80;p4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1" name="Google Shape;81;p4"/>
            <p:cNvGrpSpPr/>
            <p:nvPr/>
          </p:nvGrpSpPr>
          <p:grpSpPr>
            <a:xfrm>
              <a:off x="1682010" y="-192881"/>
              <a:ext cx="165544" cy="358916"/>
              <a:chOff x="0" y="-38100"/>
              <a:chExt cx="32700" cy="70897"/>
            </a:xfrm>
          </p:grpSpPr>
          <p:sp>
            <p:nvSpPr>
              <p:cNvPr id="82" name="Google Shape;82;p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83" name="Google Shape;83;p4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4" name="Google Shape;84;p4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4"/>
          <p:cNvSpPr txBox="1"/>
          <p:nvPr/>
        </p:nvSpPr>
        <p:spPr>
          <a:xfrm>
            <a:off x="14936047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86" name="Google Shape;86;p4"/>
          <p:cNvSpPr txBox="1"/>
          <p:nvPr/>
        </p:nvSpPr>
        <p:spPr>
          <a:xfrm>
            <a:off x="16522427" y="415200"/>
            <a:ext cx="1215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87" name="Google Shape;87;p4"/>
          <p:cNvSpPr txBox="1"/>
          <p:nvPr/>
        </p:nvSpPr>
        <p:spPr>
          <a:xfrm>
            <a:off x="13436626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88" name="Google Shape;88;p4"/>
          <p:cNvSpPr txBox="1"/>
          <p:nvPr/>
        </p:nvSpPr>
        <p:spPr>
          <a:xfrm>
            <a:off x="12018888" y="415211"/>
            <a:ext cx="583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89" name="Google Shape;89;p4"/>
          <p:cNvSpPr txBox="1"/>
          <p:nvPr/>
        </p:nvSpPr>
        <p:spPr>
          <a:xfrm>
            <a:off x="1595098" y="415200"/>
            <a:ext cx="665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LOGO</a:t>
            </a:r>
            <a:endParaRPr/>
          </a:p>
        </p:txBody>
      </p:sp>
      <p:pic>
        <p:nvPicPr>
          <p:cNvPr id="90" name="Google Shape;9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850" y="-262350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8312" y="9657438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 txBox="1">
            <a:spLocks noGrp="1"/>
          </p:cNvSpPr>
          <p:nvPr>
            <p:ph type="title"/>
          </p:nvPr>
        </p:nvSpPr>
        <p:spPr>
          <a:xfrm>
            <a:off x="1028711" y="1669150"/>
            <a:ext cx="148305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Calibri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5"/>
          <p:cNvSpPr txBox="1">
            <a:spLocks noGrp="1"/>
          </p:cNvSpPr>
          <p:nvPr>
            <p:ph type="body" idx="1"/>
          </p:nvPr>
        </p:nvSpPr>
        <p:spPr>
          <a:xfrm>
            <a:off x="6871863" y="62745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400"/>
              <a:buNone/>
              <a:defRPr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2400"/>
              <a:buNone/>
              <a:defRPr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grpSp>
        <p:nvGrpSpPr>
          <p:cNvPr id="96" name="Google Shape;96;p5"/>
          <p:cNvGrpSpPr/>
          <p:nvPr/>
        </p:nvGrpSpPr>
        <p:grpSpPr>
          <a:xfrm>
            <a:off x="1028700" y="189932"/>
            <a:ext cx="369286" cy="555866"/>
            <a:chOff x="0" y="-47625"/>
            <a:chExt cx="97260" cy="146400"/>
          </a:xfrm>
        </p:grpSpPr>
        <p:sp>
          <p:nvSpPr>
            <p:cNvPr id="97" name="Google Shape;97;p5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</p:sp>
        <p:sp>
          <p:nvSpPr>
            <p:cNvPr id="98" name="Google Shape;98;p5"/>
            <p:cNvSpPr txBox="1"/>
            <p:nvPr/>
          </p:nvSpPr>
          <p:spPr>
            <a:xfrm>
              <a:off x="0" y="-47625"/>
              <a:ext cx="97200" cy="1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16038543" y="1121909"/>
            <a:ext cx="1385665" cy="269187"/>
            <a:chOff x="0" y="-192881"/>
            <a:chExt cx="1847554" cy="358916"/>
          </a:xfrm>
        </p:grpSpPr>
        <p:grpSp>
          <p:nvGrpSpPr>
            <p:cNvPr id="100" name="Google Shape;100;p5"/>
            <p:cNvGrpSpPr/>
            <p:nvPr/>
          </p:nvGrpSpPr>
          <p:grpSpPr>
            <a:xfrm>
              <a:off x="0" y="-192881"/>
              <a:ext cx="165544" cy="358916"/>
              <a:chOff x="0" y="-38100"/>
              <a:chExt cx="32700" cy="70897"/>
            </a:xfrm>
          </p:grpSpPr>
          <p:sp>
            <p:nvSpPr>
              <p:cNvPr id="101" name="Google Shape;101;p5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02" name="Google Shape;102;p5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" name="Google Shape;103;p5"/>
            <p:cNvGrpSpPr/>
            <p:nvPr/>
          </p:nvGrpSpPr>
          <p:grpSpPr>
            <a:xfrm>
              <a:off x="234857" y="-192881"/>
              <a:ext cx="165544" cy="358916"/>
              <a:chOff x="0" y="-38100"/>
              <a:chExt cx="32700" cy="70897"/>
            </a:xfrm>
          </p:grpSpPr>
          <p:sp>
            <p:nvSpPr>
              <p:cNvPr id="104" name="Google Shape;104;p5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05" name="Google Shape;105;p5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" name="Google Shape;106;p5"/>
            <p:cNvGrpSpPr/>
            <p:nvPr/>
          </p:nvGrpSpPr>
          <p:grpSpPr>
            <a:xfrm>
              <a:off x="476049" y="-192881"/>
              <a:ext cx="165544" cy="358916"/>
              <a:chOff x="0" y="-38100"/>
              <a:chExt cx="32700" cy="70897"/>
            </a:xfrm>
          </p:grpSpPr>
          <p:sp>
            <p:nvSpPr>
              <p:cNvPr id="107" name="Google Shape;107;p5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08" name="Google Shape;108;p5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9" name="Google Shape;109;p5"/>
            <p:cNvGrpSpPr/>
            <p:nvPr/>
          </p:nvGrpSpPr>
          <p:grpSpPr>
            <a:xfrm>
              <a:off x="717241" y="-192881"/>
              <a:ext cx="165544" cy="358916"/>
              <a:chOff x="0" y="-38100"/>
              <a:chExt cx="32700" cy="70897"/>
            </a:xfrm>
          </p:grpSpPr>
          <p:sp>
            <p:nvSpPr>
              <p:cNvPr id="110" name="Google Shape;110;p5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11" name="Google Shape;111;p5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" name="Google Shape;112;p5"/>
            <p:cNvGrpSpPr/>
            <p:nvPr/>
          </p:nvGrpSpPr>
          <p:grpSpPr>
            <a:xfrm>
              <a:off x="958433" y="-192881"/>
              <a:ext cx="165544" cy="358916"/>
              <a:chOff x="0" y="-38100"/>
              <a:chExt cx="32700" cy="70897"/>
            </a:xfrm>
          </p:grpSpPr>
          <p:sp>
            <p:nvSpPr>
              <p:cNvPr id="113" name="Google Shape;113;p5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14" name="Google Shape;114;p5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" name="Google Shape;115;p5"/>
            <p:cNvGrpSpPr/>
            <p:nvPr/>
          </p:nvGrpSpPr>
          <p:grpSpPr>
            <a:xfrm>
              <a:off x="1199625" y="-192881"/>
              <a:ext cx="165544" cy="358916"/>
              <a:chOff x="0" y="-38100"/>
              <a:chExt cx="32700" cy="70897"/>
            </a:xfrm>
          </p:grpSpPr>
          <p:sp>
            <p:nvSpPr>
              <p:cNvPr id="116" name="Google Shape;116;p5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17" name="Google Shape;117;p5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118;p5"/>
            <p:cNvGrpSpPr/>
            <p:nvPr/>
          </p:nvGrpSpPr>
          <p:grpSpPr>
            <a:xfrm>
              <a:off x="1440818" y="-192881"/>
              <a:ext cx="165544" cy="358916"/>
              <a:chOff x="0" y="-38100"/>
              <a:chExt cx="32700" cy="70897"/>
            </a:xfrm>
          </p:grpSpPr>
          <p:sp>
            <p:nvSpPr>
              <p:cNvPr id="119" name="Google Shape;119;p5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20" name="Google Shape;120;p5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121;p5"/>
            <p:cNvGrpSpPr/>
            <p:nvPr/>
          </p:nvGrpSpPr>
          <p:grpSpPr>
            <a:xfrm>
              <a:off x="1682010" y="-192881"/>
              <a:ext cx="165544" cy="358916"/>
              <a:chOff x="0" y="-38100"/>
              <a:chExt cx="32700" cy="70897"/>
            </a:xfrm>
          </p:grpSpPr>
          <p:sp>
            <p:nvSpPr>
              <p:cNvPr id="122" name="Google Shape;122;p5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23" name="Google Shape;123;p5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24" name="Google Shape;124;p5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5" name="Google Shape;125;p5"/>
          <p:cNvSpPr txBox="1"/>
          <p:nvPr/>
        </p:nvSpPr>
        <p:spPr>
          <a:xfrm>
            <a:off x="14936047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126" name="Google Shape;126;p5"/>
          <p:cNvSpPr txBox="1"/>
          <p:nvPr/>
        </p:nvSpPr>
        <p:spPr>
          <a:xfrm>
            <a:off x="16522427" y="415200"/>
            <a:ext cx="1215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127" name="Google Shape;127;p5"/>
          <p:cNvSpPr txBox="1"/>
          <p:nvPr/>
        </p:nvSpPr>
        <p:spPr>
          <a:xfrm>
            <a:off x="13436626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128" name="Google Shape;128;p5"/>
          <p:cNvSpPr txBox="1"/>
          <p:nvPr/>
        </p:nvSpPr>
        <p:spPr>
          <a:xfrm>
            <a:off x="12018888" y="415211"/>
            <a:ext cx="583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129" name="Google Shape;129;p5"/>
          <p:cNvSpPr txBox="1"/>
          <p:nvPr/>
        </p:nvSpPr>
        <p:spPr>
          <a:xfrm>
            <a:off x="1595098" y="415200"/>
            <a:ext cx="665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LOGO</a:t>
            </a:r>
            <a:endParaRPr/>
          </a:p>
        </p:txBody>
      </p:sp>
      <p:pic>
        <p:nvPicPr>
          <p:cNvPr id="130" name="Google Shape;13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850" y="-262350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8312" y="9657438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 txBox="1">
            <a:spLocks noGrp="1"/>
          </p:cNvSpPr>
          <p:nvPr>
            <p:ph type="title"/>
          </p:nvPr>
        </p:nvSpPr>
        <p:spPr>
          <a:xfrm>
            <a:off x="1069425" y="1635350"/>
            <a:ext cx="1450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"/>
          <p:cNvSpPr txBox="1">
            <a:spLocks noGrp="1"/>
          </p:cNvSpPr>
          <p:nvPr>
            <p:ph type="body" idx="1"/>
          </p:nvPr>
        </p:nvSpPr>
        <p:spPr>
          <a:xfrm>
            <a:off x="2225413" y="3954850"/>
            <a:ext cx="67905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6"/>
          <p:cNvSpPr txBox="1">
            <a:spLocks noGrp="1"/>
          </p:cNvSpPr>
          <p:nvPr>
            <p:ph type="body" idx="2"/>
          </p:nvPr>
        </p:nvSpPr>
        <p:spPr>
          <a:xfrm>
            <a:off x="9272084" y="3954850"/>
            <a:ext cx="67905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grpSp>
        <p:nvGrpSpPr>
          <p:cNvPr id="137" name="Google Shape;137;p6"/>
          <p:cNvGrpSpPr/>
          <p:nvPr/>
        </p:nvGrpSpPr>
        <p:grpSpPr>
          <a:xfrm>
            <a:off x="1028700" y="189932"/>
            <a:ext cx="369286" cy="555866"/>
            <a:chOff x="0" y="-47625"/>
            <a:chExt cx="97260" cy="146400"/>
          </a:xfrm>
        </p:grpSpPr>
        <p:sp>
          <p:nvSpPr>
            <p:cNvPr id="138" name="Google Shape;138;p6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</p:sp>
        <p:sp>
          <p:nvSpPr>
            <p:cNvPr id="139" name="Google Shape;139;p6"/>
            <p:cNvSpPr txBox="1"/>
            <p:nvPr/>
          </p:nvSpPr>
          <p:spPr>
            <a:xfrm>
              <a:off x="0" y="-47625"/>
              <a:ext cx="97200" cy="1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oogle Shape;140;p6"/>
          <p:cNvGrpSpPr/>
          <p:nvPr/>
        </p:nvGrpSpPr>
        <p:grpSpPr>
          <a:xfrm>
            <a:off x="16038543" y="1121909"/>
            <a:ext cx="1385665" cy="269187"/>
            <a:chOff x="0" y="-192881"/>
            <a:chExt cx="1847554" cy="358916"/>
          </a:xfrm>
        </p:grpSpPr>
        <p:grpSp>
          <p:nvGrpSpPr>
            <p:cNvPr id="141" name="Google Shape;141;p6"/>
            <p:cNvGrpSpPr/>
            <p:nvPr/>
          </p:nvGrpSpPr>
          <p:grpSpPr>
            <a:xfrm>
              <a:off x="0" y="-192881"/>
              <a:ext cx="165544" cy="358916"/>
              <a:chOff x="0" y="-38100"/>
              <a:chExt cx="32700" cy="70897"/>
            </a:xfrm>
          </p:grpSpPr>
          <p:sp>
            <p:nvSpPr>
              <p:cNvPr id="142" name="Google Shape;142;p6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43" name="Google Shape;143;p6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4" name="Google Shape;144;p6"/>
            <p:cNvGrpSpPr/>
            <p:nvPr/>
          </p:nvGrpSpPr>
          <p:grpSpPr>
            <a:xfrm>
              <a:off x="234857" y="-192881"/>
              <a:ext cx="165544" cy="358916"/>
              <a:chOff x="0" y="-38100"/>
              <a:chExt cx="32700" cy="70897"/>
            </a:xfrm>
          </p:grpSpPr>
          <p:sp>
            <p:nvSpPr>
              <p:cNvPr id="145" name="Google Shape;145;p6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46" name="Google Shape;146;p6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" name="Google Shape;147;p6"/>
            <p:cNvGrpSpPr/>
            <p:nvPr/>
          </p:nvGrpSpPr>
          <p:grpSpPr>
            <a:xfrm>
              <a:off x="476049" y="-192881"/>
              <a:ext cx="165544" cy="358916"/>
              <a:chOff x="0" y="-38100"/>
              <a:chExt cx="32700" cy="70897"/>
            </a:xfrm>
          </p:grpSpPr>
          <p:sp>
            <p:nvSpPr>
              <p:cNvPr id="148" name="Google Shape;148;p6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49" name="Google Shape;149;p6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" name="Google Shape;150;p6"/>
            <p:cNvGrpSpPr/>
            <p:nvPr/>
          </p:nvGrpSpPr>
          <p:grpSpPr>
            <a:xfrm>
              <a:off x="717241" y="-192881"/>
              <a:ext cx="165544" cy="358916"/>
              <a:chOff x="0" y="-38100"/>
              <a:chExt cx="32700" cy="70897"/>
            </a:xfrm>
          </p:grpSpPr>
          <p:sp>
            <p:nvSpPr>
              <p:cNvPr id="151" name="Google Shape;151;p6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52" name="Google Shape;152;p6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" name="Google Shape;153;p6"/>
            <p:cNvGrpSpPr/>
            <p:nvPr/>
          </p:nvGrpSpPr>
          <p:grpSpPr>
            <a:xfrm>
              <a:off x="958433" y="-192881"/>
              <a:ext cx="165544" cy="358916"/>
              <a:chOff x="0" y="-38100"/>
              <a:chExt cx="32700" cy="70897"/>
            </a:xfrm>
          </p:grpSpPr>
          <p:sp>
            <p:nvSpPr>
              <p:cNvPr id="154" name="Google Shape;154;p6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55" name="Google Shape;155;p6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6" name="Google Shape;156;p6"/>
            <p:cNvGrpSpPr/>
            <p:nvPr/>
          </p:nvGrpSpPr>
          <p:grpSpPr>
            <a:xfrm>
              <a:off x="1199625" y="-192881"/>
              <a:ext cx="165544" cy="358916"/>
              <a:chOff x="0" y="-38100"/>
              <a:chExt cx="32700" cy="70897"/>
            </a:xfrm>
          </p:grpSpPr>
          <p:sp>
            <p:nvSpPr>
              <p:cNvPr id="157" name="Google Shape;157;p6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58" name="Google Shape;158;p6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" name="Google Shape;159;p6"/>
            <p:cNvGrpSpPr/>
            <p:nvPr/>
          </p:nvGrpSpPr>
          <p:grpSpPr>
            <a:xfrm>
              <a:off x="1440818" y="-192881"/>
              <a:ext cx="165544" cy="358916"/>
              <a:chOff x="0" y="-38100"/>
              <a:chExt cx="32700" cy="70897"/>
            </a:xfrm>
          </p:grpSpPr>
          <p:sp>
            <p:nvSpPr>
              <p:cNvPr id="160" name="Google Shape;160;p6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61" name="Google Shape;161;p6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" name="Google Shape;162;p6"/>
            <p:cNvGrpSpPr/>
            <p:nvPr/>
          </p:nvGrpSpPr>
          <p:grpSpPr>
            <a:xfrm>
              <a:off x="1682010" y="-192881"/>
              <a:ext cx="165544" cy="358916"/>
              <a:chOff x="0" y="-38100"/>
              <a:chExt cx="32700" cy="70897"/>
            </a:xfrm>
          </p:grpSpPr>
          <p:sp>
            <p:nvSpPr>
              <p:cNvPr id="163" name="Google Shape;163;p6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64" name="Google Shape;164;p6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5" name="Google Shape;165;p6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6" name="Google Shape;166;p6"/>
          <p:cNvSpPr txBox="1"/>
          <p:nvPr/>
        </p:nvSpPr>
        <p:spPr>
          <a:xfrm>
            <a:off x="14936047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167" name="Google Shape;167;p6"/>
          <p:cNvSpPr txBox="1"/>
          <p:nvPr/>
        </p:nvSpPr>
        <p:spPr>
          <a:xfrm>
            <a:off x="16522427" y="415200"/>
            <a:ext cx="1215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168" name="Google Shape;168;p6"/>
          <p:cNvSpPr txBox="1"/>
          <p:nvPr/>
        </p:nvSpPr>
        <p:spPr>
          <a:xfrm>
            <a:off x="13436626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169" name="Google Shape;169;p6"/>
          <p:cNvSpPr txBox="1"/>
          <p:nvPr/>
        </p:nvSpPr>
        <p:spPr>
          <a:xfrm>
            <a:off x="12018888" y="415211"/>
            <a:ext cx="583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170" name="Google Shape;170;p6"/>
          <p:cNvSpPr txBox="1"/>
          <p:nvPr/>
        </p:nvSpPr>
        <p:spPr>
          <a:xfrm>
            <a:off x="1595098" y="415200"/>
            <a:ext cx="665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LOGO</a:t>
            </a:r>
            <a:endParaRPr/>
          </a:p>
        </p:txBody>
      </p:sp>
      <p:pic>
        <p:nvPicPr>
          <p:cNvPr id="171" name="Google Shape;17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850" y="-262350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8312" y="9657438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"/>
          <p:cNvSpPr txBox="1">
            <a:spLocks noGrp="1"/>
          </p:cNvSpPr>
          <p:nvPr>
            <p:ph type="title"/>
          </p:nvPr>
        </p:nvSpPr>
        <p:spPr>
          <a:xfrm>
            <a:off x="1028700" y="1702638"/>
            <a:ext cx="1450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176" name="Google Shape;176;p7"/>
          <p:cNvSpPr txBox="1">
            <a:spLocks noGrp="1"/>
          </p:cNvSpPr>
          <p:nvPr>
            <p:ph type="body" idx="1"/>
          </p:nvPr>
        </p:nvSpPr>
        <p:spPr>
          <a:xfrm>
            <a:off x="1596125" y="3902075"/>
            <a:ext cx="7410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p7"/>
          <p:cNvSpPr txBox="1">
            <a:spLocks noGrp="1"/>
          </p:cNvSpPr>
          <p:nvPr>
            <p:ph type="body" idx="2"/>
          </p:nvPr>
        </p:nvSpPr>
        <p:spPr>
          <a:xfrm>
            <a:off x="9277964" y="3902075"/>
            <a:ext cx="7413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grpSp>
        <p:nvGrpSpPr>
          <p:cNvPr id="178" name="Google Shape;178;p7"/>
          <p:cNvGrpSpPr/>
          <p:nvPr/>
        </p:nvGrpSpPr>
        <p:grpSpPr>
          <a:xfrm>
            <a:off x="1028700" y="189932"/>
            <a:ext cx="369286" cy="555866"/>
            <a:chOff x="0" y="-47625"/>
            <a:chExt cx="97260" cy="146400"/>
          </a:xfrm>
        </p:grpSpPr>
        <p:sp>
          <p:nvSpPr>
            <p:cNvPr id="179" name="Google Shape;179;p7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</p:sp>
        <p:sp>
          <p:nvSpPr>
            <p:cNvPr id="180" name="Google Shape;180;p7"/>
            <p:cNvSpPr txBox="1"/>
            <p:nvPr/>
          </p:nvSpPr>
          <p:spPr>
            <a:xfrm>
              <a:off x="0" y="-47625"/>
              <a:ext cx="97200" cy="1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1" name="Google Shape;181;p7"/>
          <p:cNvGrpSpPr/>
          <p:nvPr/>
        </p:nvGrpSpPr>
        <p:grpSpPr>
          <a:xfrm>
            <a:off x="16038543" y="1121909"/>
            <a:ext cx="1385665" cy="269187"/>
            <a:chOff x="0" y="-192881"/>
            <a:chExt cx="1847554" cy="358916"/>
          </a:xfrm>
        </p:grpSpPr>
        <p:grpSp>
          <p:nvGrpSpPr>
            <p:cNvPr id="182" name="Google Shape;182;p7"/>
            <p:cNvGrpSpPr/>
            <p:nvPr/>
          </p:nvGrpSpPr>
          <p:grpSpPr>
            <a:xfrm>
              <a:off x="0" y="-192881"/>
              <a:ext cx="165544" cy="358916"/>
              <a:chOff x="0" y="-38100"/>
              <a:chExt cx="32700" cy="70897"/>
            </a:xfrm>
          </p:grpSpPr>
          <p:sp>
            <p:nvSpPr>
              <p:cNvPr id="183" name="Google Shape;183;p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84" name="Google Shape;184;p7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5" name="Google Shape;185;p7"/>
            <p:cNvGrpSpPr/>
            <p:nvPr/>
          </p:nvGrpSpPr>
          <p:grpSpPr>
            <a:xfrm>
              <a:off x="234857" y="-192881"/>
              <a:ext cx="165544" cy="358916"/>
              <a:chOff x="0" y="-38100"/>
              <a:chExt cx="32700" cy="70897"/>
            </a:xfrm>
          </p:grpSpPr>
          <p:sp>
            <p:nvSpPr>
              <p:cNvPr id="186" name="Google Shape;186;p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87" name="Google Shape;187;p7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8" name="Google Shape;188;p7"/>
            <p:cNvGrpSpPr/>
            <p:nvPr/>
          </p:nvGrpSpPr>
          <p:grpSpPr>
            <a:xfrm>
              <a:off x="476049" y="-192881"/>
              <a:ext cx="165544" cy="358916"/>
              <a:chOff x="0" y="-38100"/>
              <a:chExt cx="32700" cy="70897"/>
            </a:xfrm>
          </p:grpSpPr>
          <p:sp>
            <p:nvSpPr>
              <p:cNvPr id="189" name="Google Shape;189;p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90" name="Google Shape;190;p7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1" name="Google Shape;191;p7"/>
            <p:cNvGrpSpPr/>
            <p:nvPr/>
          </p:nvGrpSpPr>
          <p:grpSpPr>
            <a:xfrm>
              <a:off x="717241" y="-192881"/>
              <a:ext cx="165544" cy="358916"/>
              <a:chOff x="0" y="-38100"/>
              <a:chExt cx="32700" cy="70897"/>
            </a:xfrm>
          </p:grpSpPr>
          <p:sp>
            <p:nvSpPr>
              <p:cNvPr id="192" name="Google Shape;192;p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93" name="Google Shape;193;p7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4" name="Google Shape;194;p7"/>
            <p:cNvGrpSpPr/>
            <p:nvPr/>
          </p:nvGrpSpPr>
          <p:grpSpPr>
            <a:xfrm>
              <a:off x="958433" y="-192881"/>
              <a:ext cx="165544" cy="358916"/>
              <a:chOff x="0" y="-38100"/>
              <a:chExt cx="32700" cy="70897"/>
            </a:xfrm>
          </p:grpSpPr>
          <p:sp>
            <p:nvSpPr>
              <p:cNvPr id="195" name="Google Shape;195;p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96" name="Google Shape;196;p7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7" name="Google Shape;197;p7"/>
            <p:cNvGrpSpPr/>
            <p:nvPr/>
          </p:nvGrpSpPr>
          <p:grpSpPr>
            <a:xfrm>
              <a:off x="1199625" y="-192881"/>
              <a:ext cx="165544" cy="358916"/>
              <a:chOff x="0" y="-38100"/>
              <a:chExt cx="32700" cy="70897"/>
            </a:xfrm>
          </p:grpSpPr>
          <p:sp>
            <p:nvSpPr>
              <p:cNvPr id="198" name="Google Shape;198;p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199" name="Google Shape;199;p7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0" name="Google Shape;200;p7"/>
            <p:cNvGrpSpPr/>
            <p:nvPr/>
          </p:nvGrpSpPr>
          <p:grpSpPr>
            <a:xfrm>
              <a:off x="1440818" y="-192881"/>
              <a:ext cx="165544" cy="358916"/>
              <a:chOff x="0" y="-38100"/>
              <a:chExt cx="32700" cy="70897"/>
            </a:xfrm>
          </p:grpSpPr>
          <p:sp>
            <p:nvSpPr>
              <p:cNvPr id="201" name="Google Shape;201;p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02" name="Google Shape;202;p7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3" name="Google Shape;203;p7"/>
            <p:cNvGrpSpPr/>
            <p:nvPr/>
          </p:nvGrpSpPr>
          <p:grpSpPr>
            <a:xfrm>
              <a:off x="1682010" y="-192881"/>
              <a:ext cx="165544" cy="358916"/>
              <a:chOff x="0" y="-38100"/>
              <a:chExt cx="32700" cy="70897"/>
            </a:xfrm>
          </p:grpSpPr>
          <p:sp>
            <p:nvSpPr>
              <p:cNvPr id="204" name="Google Shape;204;p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05" name="Google Shape;205;p7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06" name="Google Shape;206;p7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07" name="Google Shape;207;p7"/>
          <p:cNvSpPr txBox="1"/>
          <p:nvPr/>
        </p:nvSpPr>
        <p:spPr>
          <a:xfrm>
            <a:off x="14936047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208" name="Google Shape;208;p7"/>
          <p:cNvSpPr txBox="1"/>
          <p:nvPr/>
        </p:nvSpPr>
        <p:spPr>
          <a:xfrm>
            <a:off x="16522427" y="415200"/>
            <a:ext cx="1215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209" name="Google Shape;209;p7"/>
          <p:cNvSpPr txBox="1"/>
          <p:nvPr/>
        </p:nvSpPr>
        <p:spPr>
          <a:xfrm>
            <a:off x="13436626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210" name="Google Shape;210;p7"/>
          <p:cNvSpPr txBox="1"/>
          <p:nvPr/>
        </p:nvSpPr>
        <p:spPr>
          <a:xfrm>
            <a:off x="12018888" y="415211"/>
            <a:ext cx="583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211" name="Google Shape;211;p7"/>
          <p:cNvSpPr txBox="1"/>
          <p:nvPr/>
        </p:nvSpPr>
        <p:spPr>
          <a:xfrm>
            <a:off x="1595098" y="415200"/>
            <a:ext cx="665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LOGO</a:t>
            </a:r>
            <a:endParaRPr/>
          </a:p>
        </p:txBody>
      </p:sp>
      <p:pic>
        <p:nvPicPr>
          <p:cNvPr id="212" name="Google Shape;21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850" y="-262350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8312" y="9657438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"/>
          <p:cNvSpPr txBox="1">
            <a:spLocks noGrp="1"/>
          </p:cNvSpPr>
          <p:nvPr>
            <p:ph type="title"/>
          </p:nvPr>
        </p:nvSpPr>
        <p:spPr>
          <a:xfrm>
            <a:off x="1069425" y="1543500"/>
            <a:ext cx="1450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7" name="Google Shape;217;p8"/>
          <p:cNvGrpSpPr/>
          <p:nvPr/>
        </p:nvGrpSpPr>
        <p:grpSpPr>
          <a:xfrm>
            <a:off x="1028700" y="189932"/>
            <a:ext cx="369286" cy="555866"/>
            <a:chOff x="0" y="-47625"/>
            <a:chExt cx="97260" cy="146400"/>
          </a:xfrm>
        </p:grpSpPr>
        <p:sp>
          <p:nvSpPr>
            <p:cNvPr id="218" name="Google Shape;218;p8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</p:sp>
        <p:sp>
          <p:nvSpPr>
            <p:cNvPr id="219" name="Google Shape;219;p8"/>
            <p:cNvSpPr txBox="1"/>
            <p:nvPr/>
          </p:nvSpPr>
          <p:spPr>
            <a:xfrm>
              <a:off x="0" y="-47625"/>
              <a:ext cx="97200" cy="1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8"/>
          <p:cNvGrpSpPr/>
          <p:nvPr/>
        </p:nvGrpSpPr>
        <p:grpSpPr>
          <a:xfrm>
            <a:off x="16038543" y="1121909"/>
            <a:ext cx="1385665" cy="269187"/>
            <a:chOff x="0" y="-192881"/>
            <a:chExt cx="1847554" cy="358916"/>
          </a:xfrm>
        </p:grpSpPr>
        <p:grpSp>
          <p:nvGrpSpPr>
            <p:cNvPr id="221" name="Google Shape;221;p8"/>
            <p:cNvGrpSpPr/>
            <p:nvPr/>
          </p:nvGrpSpPr>
          <p:grpSpPr>
            <a:xfrm>
              <a:off x="0" y="-192881"/>
              <a:ext cx="165544" cy="358916"/>
              <a:chOff x="0" y="-38100"/>
              <a:chExt cx="32700" cy="70897"/>
            </a:xfrm>
          </p:grpSpPr>
          <p:sp>
            <p:nvSpPr>
              <p:cNvPr id="222" name="Google Shape;222;p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23" name="Google Shape;223;p8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4" name="Google Shape;224;p8"/>
            <p:cNvGrpSpPr/>
            <p:nvPr/>
          </p:nvGrpSpPr>
          <p:grpSpPr>
            <a:xfrm>
              <a:off x="234857" y="-192881"/>
              <a:ext cx="165544" cy="358916"/>
              <a:chOff x="0" y="-38100"/>
              <a:chExt cx="32700" cy="70897"/>
            </a:xfrm>
          </p:grpSpPr>
          <p:sp>
            <p:nvSpPr>
              <p:cNvPr id="225" name="Google Shape;225;p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26" name="Google Shape;226;p8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7" name="Google Shape;227;p8"/>
            <p:cNvGrpSpPr/>
            <p:nvPr/>
          </p:nvGrpSpPr>
          <p:grpSpPr>
            <a:xfrm>
              <a:off x="476049" y="-192881"/>
              <a:ext cx="165544" cy="358916"/>
              <a:chOff x="0" y="-38100"/>
              <a:chExt cx="32700" cy="70897"/>
            </a:xfrm>
          </p:grpSpPr>
          <p:sp>
            <p:nvSpPr>
              <p:cNvPr id="228" name="Google Shape;228;p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29" name="Google Shape;229;p8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0" name="Google Shape;230;p8"/>
            <p:cNvGrpSpPr/>
            <p:nvPr/>
          </p:nvGrpSpPr>
          <p:grpSpPr>
            <a:xfrm>
              <a:off x="717241" y="-192881"/>
              <a:ext cx="165544" cy="358916"/>
              <a:chOff x="0" y="-38100"/>
              <a:chExt cx="32700" cy="70897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32" name="Google Shape;232;p8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3" name="Google Shape;233;p8"/>
            <p:cNvGrpSpPr/>
            <p:nvPr/>
          </p:nvGrpSpPr>
          <p:grpSpPr>
            <a:xfrm>
              <a:off x="958433" y="-192881"/>
              <a:ext cx="165544" cy="358916"/>
              <a:chOff x="0" y="-38100"/>
              <a:chExt cx="32700" cy="70897"/>
            </a:xfrm>
          </p:grpSpPr>
          <p:sp>
            <p:nvSpPr>
              <p:cNvPr id="234" name="Google Shape;234;p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35" name="Google Shape;235;p8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6" name="Google Shape;236;p8"/>
            <p:cNvGrpSpPr/>
            <p:nvPr/>
          </p:nvGrpSpPr>
          <p:grpSpPr>
            <a:xfrm>
              <a:off x="1199625" y="-192881"/>
              <a:ext cx="165544" cy="358916"/>
              <a:chOff x="0" y="-38100"/>
              <a:chExt cx="32700" cy="70897"/>
            </a:xfrm>
          </p:grpSpPr>
          <p:sp>
            <p:nvSpPr>
              <p:cNvPr id="237" name="Google Shape;237;p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38" name="Google Shape;238;p8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9" name="Google Shape;239;p8"/>
            <p:cNvGrpSpPr/>
            <p:nvPr/>
          </p:nvGrpSpPr>
          <p:grpSpPr>
            <a:xfrm>
              <a:off x="1440818" y="-192881"/>
              <a:ext cx="165544" cy="358916"/>
              <a:chOff x="0" y="-38100"/>
              <a:chExt cx="32700" cy="70897"/>
            </a:xfrm>
          </p:grpSpPr>
          <p:sp>
            <p:nvSpPr>
              <p:cNvPr id="240" name="Google Shape;240;p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41" name="Google Shape;241;p8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2" name="Google Shape;242;p8"/>
            <p:cNvGrpSpPr/>
            <p:nvPr/>
          </p:nvGrpSpPr>
          <p:grpSpPr>
            <a:xfrm>
              <a:off x="1682010" y="-192881"/>
              <a:ext cx="165544" cy="358916"/>
              <a:chOff x="0" y="-38100"/>
              <a:chExt cx="32700" cy="70897"/>
            </a:xfrm>
          </p:grpSpPr>
          <p:sp>
            <p:nvSpPr>
              <p:cNvPr id="243" name="Google Shape;243;p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44" name="Google Shape;244;p8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45" name="Google Shape;245;p8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6" name="Google Shape;246;p8"/>
          <p:cNvSpPr txBox="1"/>
          <p:nvPr/>
        </p:nvSpPr>
        <p:spPr>
          <a:xfrm>
            <a:off x="14936047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247" name="Google Shape;247;p8"/>
          <p:cNvSpPr txBox="1"/>
          <p:nvPr/>
        </p:nvSpPr>
        <p:spPr>
          <a:xfrm>
            <a:off x="16522427" y="415200"/>
            <a:ext cx="1215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248" name="Google Shape;248;p8"/>
          <p:cNvSpPr txBox="1"/>
          <p:nvPr/>
        </p:nvSpPr>
        <p:spPr>
          <a:xfrm>
            <a:off x="13436626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249" name="Google Shape;249;p8"/>
          <p:cNvSpPr txBox="1"/>
          <p:nvPr/>
        </p:nvSpPr>
        <p:spPr>
          <a:xfrm>
            <a:off x="12018888" y="415211"/>
            <a:ext cx="583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250" name="Google Shape;250;p8"/>
          <p:cNvSpPr txBox="1"/>
          <p:nvPr/>
        </p:nvSpPr>
        <p:spPr>
          <a:xfrm>
            <a:off x="1595098" y="415200"/>
            <a:ext cx="665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LOGO</a:t>
            </a:r>
            <a:endParaRPr/>
          </a:p>
        </p:txBody>
      </p:sp>
      <p:pic>
        <p:nvPicPr>
          <p:cNvPr id="251" name="Google Shape;25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850" y="-262350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8312" y="9657438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>
            <a:spLocks noGrp="1"/>
          </p:cNvSpPr>
          <p:nvPr>
            <p:ph type="title"/>
          </p:nvPr>
        </p:nvSpPr>
        <p:spPr>
          <a:xfrm>
            <a:off x="1028700" y="2246050"/>
            <a:ext cx="14592300" cy="11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56" name="Google Shape;256;p9"/>
          <p:cNvSpPr txBox="1">
            <a:spLocks noGrp="1"/>
          </p:cNvSpPr>
          <p:nvPr>
            <p:ph type="body" idx="1"/>
          </p:nvPr>
        </p:nvSpPr>
        <p:spPr>
          <a:xfrm>
            <a:off x="8389825" y="3949088"/>
            <a:ext cx="8429700" cy="48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257" name="Google Shape;257;p9"/>
          <p:cNvSpPr txBox="1">
            <a:spLocks noGrp="1"/>
          </p:cNvSpPr>
          <p:nvPr>
            <p:ph type="body" idx="2"/>
          </p:nvPr>
        </p:nvSpPr>
        <p:spPr>
          <a:xfrm>
            <a:off x="2260500" y="4051238"/>
            <a:ext cx="69843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9pPr>
          </a:lstStyle>
          <a:p>
            <a:endParaRPr/>
          </a:p>
        </p:txBody>
      </p:sp>
      <p:grpSp>
        <p:nvGrpSpPr>
          <p:cNvPr id="258" name="Google Shape;258;p9"/>
          <p:cNvGrpSpPr/>
          <p:nvPr/>
        </p:nvGrpSpPr>
        <p:grpSpPr>
          <a:xfrm>
            <a:off x="1028700" y="189932"/>
            <a:ext cx="369286" cy="555866"/>
            <a:chOff x="0" y="-47625"/>
            <a:chExt cx="97260" cy="146400"/>
          </a:xfrm>
        </p:grpSpPr>
        <p:sp>
          <p:nvSpPr>
            <p:cNvPr id="259" name="Google Shape;259;p9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</p:sp>
        <p:sp>
          <p:nvSpPr>
            <p:cNvPr id="260" name="Google Shape;260;p9"/>
            <p:cNvSpPr txBox="1"/>
            <p:nvPr/>
          </p:nvSpPr>
          <p:spPr>
            <a:xfrm>
              <a:off x="0" y="-47625"/>
              <a:ext cx="97200" cy="1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1" name="Google Shape;261;p9"/>
          <p:cNvGrpSpPr/>
          <p:nvPr/>
        </p:nvGrpSpPr>
        <p:grpSpPr>
          <a:xfrm>
            <a:off x="16038543" y="1121909"/>
            <a:ext cx="1385665" cy="269187"/>
            <a:chOff x="0" y="-192881"/>
            <a:chExt cx="1847554" cy="358916"/>
          </a:xfrm>
        </p:grpSpPr>
        <p:grpSp>
          <p:nvGrpSpPr>
            <p:cNvPr id="262" name="Google Shape;262;p9"/>
            <p:cNvGrpSpPr/>
            <p:nvPr/>
          </p:nvGrpSpPr>
          <p:grpSpPr>
            <a:xfrm>
              <a:off x="0" y="-192881"/>
              <a:ext cx="165544" cy="358916"/>
              <a:chOff x="0" y="-38100"/>
              <a:chExt cx="32700" cy="70897"/>
            </a:xfrm>
          </p:grpSpPr>
          <p:sp>
            <p:nvSpPr>
              <p:cNvPr id="263" name="Google Shape;263;p9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64" name="Google Shape;264;p9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5" name="Google Shape;265;p9"/>
            <p:cNvGrpSpPr/>
            <p:nvPr/>
          </p:nvGrpSpPr>
          <p:grpSpPr>
            <a:xfrm>
              <a:off x="234857" y="-192881"/>
              <a:ext cx="165544" cy="358916"/>
              <a:chOff x="0" y="-38100"/>
              <a:chExt cx="32700" cy="70897"/>
            </a:xfrm>
          </p:grpSpPr>
          <p:sp>
            <p:nvSpPr>
              <p:cNvPr id="266" name="Google Shape;266;p9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67" name="Google Shape;267;p9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8" name="Google Shape;268;p9"/>
            <p:cNvGrpSpPr/>
            <p:nvPr/>
          </p:nvGrpSpPr>
          <p:grpSpPr>
            <a:xfrm>
              <a:off x="476049" y="-192881"/>
              <a:ext cx="165544" cy="358916"/>
              <a:chOff x="0" y="-38100"/>
              <a:chExt cx="32700" cy="70897"/>
            </a:xfrm>
          </p:grpSpPr>
          <p:sp>
            <p:nvSpPr>
              <p:cNvPr id="269" name="Google Shape;269;p9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70" name="Google Shape;270;p9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1" name="Google Shape;271;p9"/>
            <p:cNvGrpSpPr/>
            <p:nvPr/>
          </p:nvGrpSpPr>
          <p:grpSpPr>
            <a:xfrm>
              <a:off x="717241" y="-192881"/>
              <a:ext cx="165544" cy="358916"/>
              <a:chOff x="0" y="-38100"/>
              <a:chExt cx="32700" cy="70897"/>
            </a:xfrm>
          </p:grpSpPr>
          <p:sp>
            <p:nvSpPr>
              <p:cNvPr id="272" name="Google Shape;272;p9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73" name="Google Shape;273;p9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4" name="Google Shape;274;p9"/>
            <p:cNvGrpSpPr/>
            <p:nvPr/>
          </p:nvGrpSpPr>
          <p:grpSpPr>
            <a:xfrm>
              <a:off x="958433" y="-192881"/>
              <a:ext cx="165544" cy="358916"/>
              <a:chOff x="0" y="-38100"/>
              <a:chExt cx="32700" cy="70897"/>
            </a:xfrm>
          </p:grpSpPr>
          <p:sp>
            <p:nvSpPr>
              <p:cNvPr id="275" name="Google Shape;275;p9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76" name="Google Shape;276;p9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7" name="Google Shape;277;p9"/>
            <p:cNvGrpSpPr/>
            <p:nvPr/>
          </p:nvGrpSpPr>
          <p:grpSpPr>
            <a:xfrm>
              <a:off x="1199625" y="-192881"/>
              <a:ext cx="165544" cy="358916"/>
              <a:chOff x="0" y="-38100"/>
              <a:chExt cx="32700" cy="70897"/>
            </a:xfrm>
          </p:grpSpPr>
          <p:sp>
            <p:nvSpPr>
              <p:cNvPr id="278" name="Google Shape;278;p9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79" name="Google Shape;279;p9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0" name="Google Shape;280;p9"/>
            <p:cNvGrpSpPr/>
            <p:nvPr/>
          </p:nvGrpSpPr>
          <p:grpSpPr>
            <a:xfrm>
              <a:off x="1440818" y="-192881"/>
              <a:ext cx="165544" cy="358916"/>
              <a:chOff x="0" y="-38100"/>
              <a:chExt cx="32700" cy="70897"/>
            </a:xfrm>
          </p:grpSpPr>
          <p:sp>
            <p:nvSpPr>
              <p:cNvPr id="281" name="Google Shape;281;p9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82" name="Google Shape;282;p9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3" name="Google Shape;283;p9"/>
            <p:cNvGrpSpPr/>
            <p:nvPr/>
          </p:nvGrpSpPr>
          <p:grpSpPr>
            <a:xfrm>
              <a:off x="1682010" y="-192881"/>
              <a:ext cx="165544" cy="358916"/>
              <a:chOff x="0" y="-38100"/>
              <a:chExt cx="32700" cy="70897"/>
            </a:xfrm>
          </p:grpSpPr>
          <p:sp>
            <p:nvSpPr>
              <p:cNvPr id="284" name="Google Shape;284;p9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285" name="Google Shape;285;p9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86" name="Google Shape;286;p9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87" name="Google Shape;287;p9"/>
          <p:cNvSpPr txBox="1"/>
          <p:nvPr/>
        </p:nvSpPr>
        <p:spPr>
          <a:xfrm>
            <a:off x="14936047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288" name="Google Shape;288;p9"/>
          <p:cNvSpPr txBox="1"/>
          <p:nvPr/>
        </p:nvSpPr>
        <p:spPr>
          <a:xfrm>
            <a:off x="16522427" y="415200"/>
            <a:ext cx="1215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289" name="Google Shape;289;p9"/>
          <p:cNvSpPr txBox="1"/>
          <p:nvPr/>
        </p:nvSpPr>
        <p:spPr>
          <a:xfrm>
            <a:off x="13436626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290" name="Google Shape;290;p9"/>
          <p:cNvSpPr txBox="1"/>
          <p:nvPr/>
        </p:nvSpPr>
        <p:spPr>
          <a:xfrm>
            <a:off x="12018888" y="415211"/>
            <a:ext cx="583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291" name="Google Shape;291;p9"/>
          <p:cNvSpPr txBox="1"/>
          <p:nvPr/>
        </p:nvSpPr>
        <p:spPr>
          <a:xfrm>
            <a:off x="1595098" y="415200"/>
            <a:ext cx="665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LOGO</a:t>
            </a:r>
            <a:endParaRPr/>
          </a:p>
        </p:txBody>
      </p:sp>
      <p:pic>
        <p:nvPicPr>
          <p:cNvPr id="292" name="Google Shape;29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850" y="-262350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8312" y="9657438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0"/>
          <p:cNvSpPr txBox="1">
            <a:spLocks noGrp="1"/>
          </p:cNvSpPr>
          <p:nvPr>
            <p:ph type="title"/>
          </p:nvPr>
        </p:nvSpPr>
        <p:spPr>
          <a:xfrm>
            <a:off x="1028692" y="3099725"/>
            <a:ext cx="13163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Font typeface="Archivo Black"/>
              <a:buNone/>
              <a:defRPr sz="75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97" name="Google Shape;297;p10"/>
          <p:cNvSpPr>
            <a:spLocks noGrp="1"/>
          </p:cNvSpPr>
          <p:nvPr>
            <p:ph type="pic" idx="2"/>
          </p:nvPr>
        </p:nvSpPr>
        <p:spPr>
          <a:xfrm>
            <a:off x="10351138" y="4005263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298" name="Google Shape;298;p10"/>
          <p:cNvSpPr txBox="1">
            <a:spLocks noGrp="1"/>
          </p:cNvSpPr>
          <p:nvPr>
            <p:ph type="body" idx="1"/>
          </p:nvPr>
        </p:nvSpPr>
        <p:spPr>
          <a:xfrm>
            <a:off x="3032551" y="475506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9pPr>
          </a:lstStyle>
          <a:p>
            <a:endParaRPr/>
          </a:p>
        </p:txBody>
      </p:sp>
      <p:grpSp>
        <p:nvGrpSpPr>
          <p:cNvPr id="299" name="Google Shape;299;p10"/>
          <p:cNvGrpSpPr/>
          <p:nvPr/>
        </p:nvGrpSpPr>
        <p:grpSpPr>
          <a:xfrm>
            <a:off x="1028700" y="189932"/>
            <a:ext cx="369286" cy="555866"/>
            <a:chOff x="0" y="-47625"/>
            <a:chExt cx="97260" cy="146400"/>
          </a:xfrm>
        </p:grpSpPr>
        <p:sp>
          <p:nvSpPr>
            <p:cNvPr id="300" name="Google Shape;300;p10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</p:sp>
        <p:sp>
          <p:nvSpPr>
            <p:cNvPr id="301" name="Google Shape;301;p10"/>
            <p:cNvSpPr txBox="1"/>
            <p:nvPr/>
          </p:nvSpPr>
          <p:spPr>
            <a:xfrm>
              <a:off x="0" y="-47625"/>
              <a:ext cx="97200" cy="1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2" name="Google Shape;302;p10"/>
          <p:cNvGrpSpPr/>
          <p:nvPr/>
        </p:nvGrpSpPr>
        <p:grpSpPr>
          <a:xfrm>
            <a:off x="16038543" y="1121909"/>
            <a:ext cx="1385665" cy="269187"/>
            <a:chOff x="0" y="-192881"/>
            <a:chExt cx="1847554" cy="358916"/>
          </a:xfrm>
        </p:grpSpPr>
        <p:grpSp>
          <p:nvGrpSpPr>
            <p:cNvPr id="303" name="Google Shape;303;p10"/>
            <p:cNvGrpSpPr/>
            <p:nvPr/>
          </p:nvGrpSpPr>
          <p:grpSpPr>
            <a:xfrm>
              <a:off x="0" y="-192881"/>
              <a:ext cx="165544" cy="358916"/>
              <a:chOff x="0" y="-38100"/>
              <a:chExt cx="32700" cy="70897"/>
            </a:xfrm>
          </p:grpSpPr>
          <p:sp>
            <p:nvSpPr>
              <p:cNvPr id="304" name="Google Shape;304;p10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305" name="Google Shape;305;p10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6" name="Google Shape;306;p10"/>
            <p:cNvGrpSpPr/>
            <p:nvPr/>
          </p:nvGrpSpPr>
          <p:grpSpPr>
            <a:xfrm>
              <a:off x="234857" y="-192881"/>
              <a:ext cx="165544" cy="358916"/>
              <a:chOff x="0" y="-38100"/>
              <a:chExt cx="32700" cy="70897"/>
            </a:xfrm>
          </p:grpSpPr>
          <p:sp>
            <p:nvSpPr>
              <p:cNvPr id="307" name="Google Shape;307;p10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308" name="Google Shape;308;p10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9" name="Google Shape;309;p10"/>
            <p:cNvGrpSpPr/>
            <p:nvPr/>
          </p:nvGrpSpPr>
          <p:grpSpPr>
            <a:xfrm>
              <a:off x="476049" y="-192881"/>
              <a:ext cx="165544" cy="358916"/>
              <a:chOff x="0" y="-38100"/>
              <a:chExt cx="32700" cy="70897"/>
            </a:xfrm>
          </p:grpSpPr>
          <p:sp>
            <p:nvSpPr>
              <p:cNvPr id="310" name="Google Shape;310;p10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311" name="Google Shape;311;p10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2" name="Google Shape;312;p10"/>
            <p:cNvGrpSpPr/>
            <p:nvPr/>
          </p:nvGrpSpPr>
          <p:grpSpPr>
            <a:xfrm>
              <a:off x="717241" y="-192881"/>
              <a:ext cx="165544" cy="358916"/>
              <a:chOff x="0" y="-38100"/>
              <a:chExt cx="32700" cy="70897"/>
            </a:xfrm>
          </p:grpSpPr>
          <p:sp>
            <p:nvSpPr>
              <p:cNvPr id="313" name="Google Shape;313;p10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314" name="Google Shape;314;p10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5" name="Google Shape;315;p10"/>
            <p:cNvGrpSpPr/>
            <p:nvPr/>
          </p:nvGrpSpPr>
          <p:grpSpPr>
            <a:xfrm>
              <a:off x="958433" y="-192881"/>
              <a:ext cx="165544" cy="358916"/>
              <a:chOff x="0" y="-38100"/>
              <a:chExt cx="32700" cy="70897"/>
            </a:xfrm>
          </p:grpSpPr>
          <p:sp>
            <p:nvSpPr>
              <p:cNvPr id="316" name="Google Shape;316;p10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317" name="Google Shape;317;p10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8" name="Google Shape;318;p10"/>
            <p:cNvGrpSpPr/>
            <p:nvPr/>
          </p:nvGrpSpPr>
          <p:grpSpPr>
            <a:xfrm>
              <a:off x="1199625" y="-192881"/>
              <a:ext cx="165544" cy="358916"/>
              <a:chOff x="0" y="-38100"/>
              <a:chExt cx="32700" cy="70897"/>
            </a:xfrm>
          </p:grpSpPr>
          <p:sp>
            <p:nvSpPr>
              <p:cNvPr id="319" name="Google Shape;319;p10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320" name="Google Shape;320;p10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1" name="Google Shape;321;p10"/>
            <p:cNvGrpSpPr/>
            <p:nvPr/>
          </p:nvGrpSpPr>
          <p:grpSpPr>
            <a:xfrm>
              <a:off x="1440818" y="-192881"/>
              <a:ext cx="165544" cy="358916"/>
              <a:chOff x="0" y="-38100"/>
              <a:chExt cx="32700" cy="70897"/>
            </a:xfrm>
          </p:grpSpPr>
          <p:sp>
            <p:nvSpPr>
              <p:cNvPr id="322" name="Google Shape;322;p10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323" name="Google Shape;323;p10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4" name="Google Shape;324;p10"/>
            <p:cNvGrpSpPr/>
            <p:nvPr/>
          </p:nvGrpSpPr>
          <p:grpSpPr>
            <a:xfrm>
              <a:off x="1682010" y="-192881"/>
              <a:ext cx="165544" cy="358916"/>
              <a:chOff x="0" y="-38100"/>
              <a:chExt cx="32700" cy="70897"/>
            </a:xfrm>
          </p:grpSpPr>
          <p:sp>
            <p:nvSpPr>
              <p:cNvPr id="325" name="Google Shape;325;p10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</p:sp>
          <p:sp>
            <p:nvSpPr>
              <p:cNvPr id="326" name="Google Shape;326;p10"/>
              <p:cNvSpPr txBox="1"/>
              <p:nvPr/>
            </p:nvSpPr>
            <p:spPr>
              <a:xfrm>
                <a:off x="0" y="-38100"/>
                <a:ext cx="32700" cy="7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7" name="Google Shape;327;p10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28" name="Google Shape;328;p10"/>
          <p:cNvSpPr txBox="1"/>
          <p:nvPr/>
        </p:nvSpPr>
        <p:spPr>
          <a:xfrm>
            <a:off x="14936047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  <a:endParaRPr/>
          </a:p>
        </p:txBody>
      </p:sp>
      <p:sp>
        <p:nvSpPr>
          <p:cNvPr id="329" name="Google Shape;329;p10"/>
          <p:cNvSpPr txBox="1"/>
          <p:nvPr/>
        </p:nvSpPr>
        <p:spPr>
          <a:xfrm>
            <a:off x="16522427" y="415200"/>
            <a:ext cx="12156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sp>
        <p:nvSpPr>
          <p:cNvPr id="330" name="Google Shape;330;p10"/>
          <p:cNvSpPr txBox="1"/>
          <p:nvPr/>
        </p:nvSpPr>
        <p:spPr>
          <a:xfrm>
            <a:off x="13436626" y="415200"/>
            <a:ext cx="9015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  <a:endParaRPr/>
          </a:p>
        </p:txBody>
      </p:sp>
      <p:sp>
        <p:nvSpPr>
          <p:cNvPr id="331" name="Google Shape;331;p10"/>
          <p:cNvSpPr txBox="1"/>
          <p:nvPr/>
        </p:nvSpPr>
        <p:spPr>
          <a:xfrm>
            <a:off x="12018888" y="415211"/>
            <a:ext cx="583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  <a:endParaRPr/>
          </a:p>
        </p:txBody>
      </p:sp>
      <p:sp>
        <p:nvSpPr>
          <p:cNvPr id="332" name="Google Shape;332;p10"/>
          <p:cNvSpPr txBox="1"/>
          <p:nvPr/>
        </p:nvSpPr>
        <p:spPr>
          <a:xfrm>
            <a:off x="1595098" y="415200"/>
            <a:ext cx="665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LOGO</a:t>
            </a:r>
            <a:endParaRPr/>
          </a:p>
        </p:txBody>
      </p:sp>
      <p:pic>
        <p:nvPicPr>
          <p:cNvPr id="333" name="Google Shape;33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850" y="-262350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8312" y="9657438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892100" y="955000"/>
            <a:ext cx="1450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chivo Black"/>
              <a:buNone/>
              <a:defRPr sz="7500" i="0" u="none" strike="noStrike" cap="none">
                <a:solidFill>
                  <a:schemeClr val="dk2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029200" y="38113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 Black"/>
              <a:buChar char="•"/>
              <a:defRPr sz="240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L="914400" marR="0" lvl="1" indent="-3810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 Black"/>
              <a:buChar char="–"/>
              <a:defRPr sz="240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 Black"/>
              <a:buChar char="•"/>
              <a:defRPr sz="240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marL="1828800" marR="0" lvl="3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 Black"/>
              <a:buChar char="–"/>
              <a:defRPr sz="240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marL="2286000" marR="0" lvl="4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 Black"/>
              <a:buChar char="»"/>
              <a:defRPr sz="240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 Black"/>
              <a:buChar char="•"/>
              <a:defRPr sz="240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 Black"/>
              <a:buChar char="•"/>
              <a:defRPr sz="240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marL="3657600" marR="0" lvl="7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 Black"/>
              <a:buChar char="•"/>
              <a:defRPr sz="240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marL="4114800" marR="0" lvl="8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chivo Black"/>
              <a:buChar char="•"/>
              <a:defRPr sz="240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11" Type="http://schemas.openxmlformats.org/officeDocument/2006/relationships/image" Target="../media/image10.jpeg"/><Relationship Id="rId5" Type="http://schemas.openxmlformats.org/officeDocument/2006/relationships/image" Target="../media/image6.png"/><Relationship Id="rId10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5.png"/><Relationship Id="rId5" Type="http://schemas.openxmlformats.org/officeDocument/2006/relationships/image" Target="../media/image7.png"/><Relationship Id="rId10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7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pn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1"/>
          <p:cNvSpPr/>
          <p:nvPr/>
        </p:nvSpPr>
        <p:spPr>
          <a:xfrm rot="5400000">
            <a:off x="10060533" y="2723274"/>
            <a:ext cx="2622868" cy="7207954"/>
          </a:xfrm>
          <a:custGeom>
            <a:avLst/>
            <a:gdLst/>
            <a:ahLst/>
            <a:cxnLst/>
            <a:rect l="l" t="t" r="r" b="b"/>
            <a:pathLst>
              <a:path w="3613121" h="5989709" extrusionOk="0">
                <a:moveTo>
                  <a:pt x="1274036" y="5106781"/>
                </a:moveTo>
                <a:lnTo>
                  <a:pt x="741513" y="5989559"/>
                </a:lnTo>
                <a:lnTo>
                  <a:pt x="648156" y="5989559"/>
                </a:lnTo>
                <a:lnTo>
                  <a:pt x="1227313" y="5029476"/>
                </a:lnTo>
                <a:lnTo>
                  <a:pt x="3033873" y="2034697"/>
                </a:lnTo>
                <a:lnTo>
                  <a:pt x="3613029" y="1074614"/>
                </a:lnTo>
                <a:lnTo>
                  <a:pt x="3613029" y="1229374"/>
                </a:lnTo>
                <a:lnTo>
                  <a:pt x="3080506" y="2112152"/>
                </a:lnTo>
                <a:lnTo>
                  <a:pt x="1273946" y="5106931"/>
                </a:lnTo>
                <a:lnTo>
                  <a:pt x="1274036" y="5106931"/>
                </a:lnTo>
                <a:close/>
                <a:moveTo>
                  <a:pt x="2941602" y="1881888"/>
                </a:moveTo>
                <a:lnTo>
                  <a:pt x="3613120" y="768696"/>
                </a:lnTo>
                <a:lnTo>
                  <a:pt x="3613120" y="613936"/>
                </a:lnTo>
                <a:lnTo>
                  <a:pt x="2894969" y="1804433"/>
                </a:lnTo>
                <a:lnTo>
                  <a:pt x="1088409" y="4799212"/>
                </a:lnTo>
                <a:lnTo>
                  <a:pt x="370258" y="5989708"/>
                </a:lnTo>
                <a:lnTo>
                  <a:pt x="463615" y="5989708"/>
                </a:lnTo>
                <a:lnTo>
                  <a:pt x="1135133" y="4876517"/>
                </a:lnTo>
                <a:lnTo>
                  <a:pt x="2941693" y="1881738"/>
                </a:lnTo>
                <a:lnTo>
                  <a:pt x="2941603" y="1881738"/>
                </a:lnTo>
                <a:close/>
                <a:moveTo>
                  <a:pt x="3358494" y="2572829"/>
                </a:moveTo>
                <a:lnTo>
                  <a:pt x="3613121" y="2150729"/>
                </a:lnTo>
                <a:lnTo>
                  <a:pt x="3613121" y="1995969"/>
                </a:lnTo>
                <a:lnTo>
                  <a:pt x="3311861" y="2495374"/>
                </a:lnTo>
                <a:lnTo>
                  <a:pt x="1505301" y="5490153"/>
                </a:lnTo>
                <a:lnTo>
                  <a:pt x="1204042" y="5989558"/>
                </a:lnTo>
                <a:lnTo>
                  <a:pt x="1297399" y="5989558"/>
                </a:lnTo>
                <a:lnTo>
                  <a:pt x="1552025" y="5567458"/>
                </a:lnTo>
                <a:lnTo>
                  <a:pt x="3358585" y="2572679"/>
                </a:lnTo>
                <a:close/>
                <a:moveTo>
                  <a:pt x="2802699" y="1651174"/>
                </a:moveTo>
                <a:lnTo>
                  <a:pt x="3613121" y="307718"/>
                </a:lnTo>
                <a:lnTo>
                  <a:pt x="3613121" y="152958"/>
                </a:lnTo>
                <a:lnTo>
                  <a:pt x="2755976" y="1573869"/>
                </a:lnTo>
                <a:lnTo>
                  <a:pt x="949415" y="4568648"/>
                </a:lnTo>
                <a:lnTo>
                  <a:pt x="92270" y="5989559"/>
                </a:lnTo>
                <a:lnTo>
                  <a:pt x="185627" y="5989559"/>
                </a:lnTo>
                <a:lnTo>
                  <a:pt x="996048" y="4646104"/>
                </a:lnTo>
                <a:lnTo>
                  <a:pt x="2802609" y="1651324"/>
                </a:lnTo>
                <a:close/>
                <a:moveTo>
                  <a:pt x="3219500" y="2342416"/>
                </a:moveTo>
                <a:lnTo>
                  <a:pt x="3613030" y="1690052"/>
                </a:lnTo>
                <a:lnTo>
                  <a:pt x="3613030" y="1535292"/>
                </a:lnTo>
                <a:lnTo>
                  <a:pt x="3172776" y="2265111"/>
                </a:lnTo>
                <a:lnTo>
                  <a:pt x="1366216" y="5259890"/>
                </a:lnTo>
                <a:lnTo>
                  <a:pt x="925963" y="5989709"/>
                </a:lnTo>
                <a:lnTo>
                  <a:pt x="1019320" y="5989709"/>
                </a:lnTo>
                <a:lnTo>
                  <a:pt x="1412849" y="5337345"/>
                </a:lnTo>
                <a:lnTo>
                  <a:pt x="3219410" y="2342566"/>
                </a:lnTo>
                <a:close/>
                <a:moveTo>
                  <a:pt x="3497307" y="2803243"/>
                </a:moveTo>
                <a:lnTo>
                  <a:pt x="3612939" y="2611557"/>
                </a:lnTo>
                <a:lnTo>
                  <a:pt x="3612939" y="2456797"/>
                </a:lnTo>
                <a:lnTo>
                  <a:pt x="3450674" y="2725788"/>
                </a:lnTo>
                <a:lnTo>
                  <a:pt x="1644114" y="5720567"/>
                </a:lnTo>
                <a:lnTo>
                  <a:pt x="1481849" y="5989559"/>
                </a:lnTo>
                <a:lnTo>
                  <a:pt x="1575205" y="5989559"/>
                </a:lnTo>
                <a:lnTo>
                  <a:pt x="1690837" y="5797872"/>
                </a:lnTo>
                <a:lnTo>
                  <a:pt x="3497398" y="2803093"/>
                </a:lnTo>
                <a:close/>
                <a:moveTo>
                  <a:pt x="2107820" y="499405"/>
                </a:moveTo>
                <a:lnTo>
                  <a:pt x="2409079" y="0"/>
                </a:lnTo>
                <a:lnTo>
                  <a:pt x="2315722" y="0"/>
                </a:lnTo>
                <a:lnTo>
                  <a:pt x="2061096" y="422100"/>
                </a:lnTo>
                <a:lnTo>
                  <a:pt x="254626" y="3416729"/>
                </a:lnTo>
                <a:lnTo>
                  <a:pt x="0" y="3838830"/>
                </a:lnTo>
                <a:lnTo>
                  <a:pt x="0" y="3993590"/>
                </a:lnTo>
                <a:lnTo>
                  <a:pt x="301259" y="3494184"/>
                </a:lnTo>
                <a:lnTo>
                  <a:pt x="2107820" y="499405"/>
                </a:lnTo>
                <a:close/>
                <a:moveTo>
                  <a:pt x="2663705" y="1420910"/>
                </a:moveTo>
                <a:lnTo>
                  <a:pt x="3520760" y="0"/>
                </a:lnTo>
                <a:lnTo>
                  <a:pt x="3427403" y="0"/>
                </a:lnTo>
                <a:lnTo>
                  <a:pt x="2616982" y="1343455"/>
                </a:lnTo>
                <a:lnTo>
                  <a:pt x="810421" y="4338235"/>
                </a:lnTo>
                <a:lnTo>
                  <a:pt x="0" y="5681840"/>
                </a:lnTo>
                <a:lnTo>
                  <a:pt x="0" y="5836600"/>
                </a:lnTo>
                <a:lnTo>
                  <a:pt x="857145" y="4415689"/>
                </a:lnTo>
                <a:lnTo>
                  <a:pt x="2663705" y="1420910"/>
                </a:lnTo>
                <a:close/>
                <a:moveTo>
                  <a:pt x="2246814" y="729819"/>
                </a:moveTo>
                <a:lnTo>
                  <a:pt x="2686976" y="0"/>
                </a:lnTo>
                <a:lnTo>
                  <a:pt x="2593619" y="0"/>
                </a:lnTo>
                <a:lnTo>
                  <a:pt x="2200090" y="652364"/>
                </a:lnTo>
                <a:lnTo>
                  <a:pt x="393530" y="3647143"/>
                </a:lnTo>
                <a:lnTo>
                  <a:pt x="0" y="4299507"/>
                </a:lnTo>
                <a:lnTo>
                  <a:pt x="0" y="4454267"/>
                </a:lnTo>
                <a:lnTo>
                  <a:pt x="440253" y="3724448"/>
                </a:lnTo>
                <a:lnTo>
                  <a:pt x="2246723" y="729819"/>
                </a:lnTo>
                <a:close/>
                <a:moveTo>
                  <a:pt x="1829832" y="38728"/>
                </a:moveTo>
                <a:lnTo>
                  <a:pt x="1853193" y="0"/>
                </a:lnTo>
                <a:lnTo>
                  <a:pt x="1759837" y="0"/>
                </a:lnTo>
                <a:lnTo>
                  <a:pt x="0" y="2917324"/>
                </a:lnTo>
                <a:lnTo>
                  <a:pt x="0" y="3072085"/>
                </a:lnTo>
                <a:lnTo>
                  <a:pt x="23362" y="3033357"/>
                </a:lnTo>
                <a:lnTo>
                  <a:pt x="1829832" y="38728"/>
                </a:lnTo>
                <a:close/>
                <a:moveTo>
                  <a:pt x="2524621" y="1190497"/>
                </a:moveTo>
                <a:lnTo>
                  <a:pt x="3242862" y="0"/>
                </a:lnTo>
                <a:lnTo>
                  <a:pt x="3149505" y="0"/>
                </a:lnTo>
                <a:lnTo>
                  <a:pt x="2477988" y="1113192"/>
                </a:lnTo>
                <a:lnTo>
                  <a:pt x="671427" y="4107971"/>
                </a:lnTo>
                <a:lnTo>
                  <a:pt x="0" y="5221013"/>
                </a:lnTo>
                <a:lnTo>
                  <a:pt x="0" y="5375773"/>
                </a:lnTo>
                <a:lnTo>
                  <a:pt x="718151" y="4185276"/>
                </a:lnTo>
                <a:lnTo>
                  <a:pt x="2524711" y="1190497"/>
                </a:lnTo>
                <a:lnTo>
                  <a:pt x="2524621" y="1190497"/>
                </a:lnTo>
                <a:close/>
                <a:moveTo>
                  <a:pt x="2385626" y="960083"/>
                </a:moveTo>
                <a:lnTo>
                  <a:pt x="2964874" y="0"/>
                </a:lnTo>
                <a:lnTo>
                  <a:pt x="2871517" y="0"/>
                </a:lnTo>
                <a:lnTo>
                  <a:pt x="2338993" y="882778"/>
                </a:lnTo>
                <a:lnTo>
                  <a:pt x="532524" y="3877557"/>
                </a:lnTo>
                <a:lnTo>
                  <a:pt x="0" y="4760335"/>
                </a:lnTo>
                <a:lnTo>
                  <a:pt x="0" y="4915095"/>
                </a:lnTo>
                <a:lnTo>
                  <a:pt x="579157" y="3955012"/>
                </a:lnTo>
                <a:lnTo>
                  <a:pt x="2385717" y="960083"/>
                </a:lnTo>
                <a:lnTo>
                  <a:pt x="2385626" y="960083"/>
                </a:lnTo>
                <a:close/>
                <a:moveTo>
                  <a:pt x="1968735" y="268991"/>
                </a:moveTo>
                <a:lnTo>
                  <a:pt x="2131091" y="0"/>
                </a:lnTo>
                <a:lnTo>
                  <a:pt x="2037734" y="0"/>
                </a:lnTo>
                <a:lnTo>
                  <a:pt x="1922102" y="191686"/>
                </a:lnTo>
                <a:lnTo>
                  <a:pt x="115632" y="3186466"/>
                </a:lnTo>
                <a:lnTo>
                  <a:pt x="0" y="3378152"/>
                </a:lnTo>
                <a:lnTo>
                  <a:pt x="0" y="3532912"/>
                </a:lnTo>
                <a:lnTo>
                  <a:pt x="162265" y="3263921"/>
                </a:lnTo>
                <a:lnTo>
                  <a:pt x="1968826" y="268991"/>
                </a:lnTo>
                <a:lnTo>
                  <a:pt x="1968735" y="268991"/>
                </a:lnTo>
                <a:close/>
                <a:moveTo>
                  <a:pt x="92270" y="0"/>
                </a:moveTo>
                <a:lnTo>
                  <a:pt x="0" y="152959"/>
                </a:lnTo>
                <a:lnTo>
                  <a:pt x="0" y="307719"/>
                </a:lnTo>
                <a:lnTo>
                  <a:pt x="185627" y="0"/>
                </a:lnTo>
                <a:lnTo>
                  <a:pt x="92270" y="0"/>
                </a:lnTo>
                <a:close/>
                <a:moveTo>
                  <a:pt x="926053" y="0"/>
                </a:moveTo>
                <a:lnTo>
                  <a:pt x="0" y="1535142"/>
                </a:lnTo>
                <a:lnTo>
                  <a:pt x="0" y="1689902"/>
                </a:lnTo>
                <a:lnTo>
                  <a:pt x="1019410" y="0"/>
                </a:lnTo>
                <a:lnTo>
                  <a:pt x="926053" y="0"/>
                </a:lnTo>
                <a:close/>
                <a:moveTo>
                  <a:pt x="370168" y="0"/>
                </a:moveTo>
                <a:lnTo>
                  <a:pt x="0" y="613786"/>
                </a:lnTo>
                <a:lnTo>
                  <a:pt x="0" y="768546"/>
                </a:lnTo>
                <a:lnTo>
                  <a:pt x="463525" y="0"/>
                </a:lnTo>
                <a:cubicBezTo>
                  <a:pt x="463525" y="0"/>
                  <a:pt x="370168" y="0"/>
                  <a:pt x="370168" y="0"/>
                </a:cubicBezTo>
                <a:close/>
                <a:moveTo>
                  <a:pt x="648065" y="0"/>
                </a:moveTo>
                <a:lnTo>
                  <a:pt x="0" y="1074464"/>
                </a:lnTo>
                <a:lnTo>
                  <a:pt x="0" y="1229224"/>
                </a:lnTo>
                <a:lnTo>
                  <a:pt x="741513" y="0"/>
                </a:lnTo>
                <a:lnTo>
                  <a:pt x="648065" y="0"/>
                </a:lnTo>
                <a:close/>
                <a:moveTo>
                  <a:pt x="1203951" y="0"/>
                </a:moveTo>
                <a:lnTo>
                  <a:pt x="0" y="1995969"/>
                </a:lnTo>
                <a:lnTo>
                  <a:pt x="0" y="2150729"/>
                </a:lnTo>
                <a:lnTo>
                  <a:pt x="1297308" y="0"/>
                </a:lnTo>
                <a:lnTo>
                  <a:pt x="1203951" y="0"/>
                </a:lnTo>
                <a:close/>
                <a:moveTo>
                  <a:pt x="1481849" y="0"/>
                </a:moveTo>
                <a:lnTo>
                  <a:pt x="0" y="2456647"/>
                </a:lnTo>
                <a:lnTo>
                  <a:pt x="0" y="2611407"/>
                </a:lnTo>
                <a:lnTo>
                  <a:pt x="1575296" y="0"/>
                </a:lnTo>
                <a:lnTo>
                  <a:pt x="1481849" y="0"/>
                </a:lnTo>
                <a:close/>
                <a:moveTo>
                  <a:pt x="2131000" y="5989559"/>
                </a:moveTo>
                <a:lnTo>
                  <a:pt x="3612939" y="3532912"/>
                </a:lnTo>
                <a:lnTo>
                  <a:pt x="3612939" y="3378152"/>
                </a:lnTo>
                <a:lnTo>
                  <a:pt x="2037644" y="5989559"/>
                </a:lnTo>
                <a:lnTo>
                  <a:pt x="2131000" y="5989559"/>
                </a:lnTo>
                <a:close/>
                <a:moveTo>
                  <a:pt x="3612939" y="3072234"/>
                </a:moveTo>
                <a:lnTo>
                  <a:pt x="3612939" y="2917474"/>
                </a:lnTo>
                <a:lnTo>
                  <a:pt x="3589577" y="2956202"/>
                </a:lnTo>
                <a:lnTo>
                  <a:pt x="1783017" y="5950981"/>
                </a:lnTo>
                <a:lnTo>
                  <a:pt x="1759656" y="5989708"/>
                </a:lnTo>
                <a:lnTo>
                  <a:pt x="1853012" y="5989708"/>
                </a:lnTo>
                <a:lnTo>
                  <a:pt x="3612849" y="3072384"/>
                </a:lnTo>
                <a:close/>
                <a:moveTo>
                  <a:pt x="2964693" y="5989708"/>
                </a:moveTo>
                <a:lnTo>
                  <a:pt x="3612849" y="4915245"/>
                </a:lnTo>
                <a:lnTo>
                  <a:pt x="3612849" y="4760485"/>
                </a:lnTo>
                <a:lnTo>
                  <a:pt x="2871336" y="5989708"/>
                </a:lnTo>
                <a:lnTo>
                  <a:pt x="2964693" y="5989708"/>
                </a:lnTo>
                <a:close/>
                <a:moveTo>
                  <a:pt x="2686796" y="5989708"/>
                </a:moveTo>
                <a:lnTo>
                  <a:pt x="3612849" y="4454567"/>
                </a:lnTo>
                <a:lnTo>
                  <a:pt x="3612849" y="4299807"/>
                </a:lnTo>
                <a:lnTo>
                  <a:pt x="2593438" y="5989708"/>
                </a:lnTo>
                <a:lnTo>
                  <a:pt x="2686796" y="5989708"/>
                </a:lnTo>
                <a:close/>
                <a:moveTo>
                  <a:pt x="2408898" y="5989708"/>
                </a:moveTo>
                <a:lnTo>
                  <a:pt x="3612940" y="3993739"/>
                </a:lnTo>
                <a:lnTo>
                  <a:pt x="3612940" y="3838979"/>
                </a:lnTo>
                <a:lnTo>
                  <a:pt x="2315632" y="5989559"/>
                </a:lnTo>
                <a:lnTo>
                  <a:pt x="2408988" y="5989559"/>
                </a:lnTo>
                <a:lnTo>
                  <a:pt x="2408898" y="5989559"/>
                </a:lnTo>
                <a:close/>
                <a:moveTo>
                  <a:pt x="3520579" y="5989559"/>
                </a:moveTo>
                <a:lnTo>
                  <a:pt x="3612849" y="5836600"/>
                </a:lnTo>
                <a:lnTo>
                  <a:pt x="3612849" y="5681840"/>
                </a:lnTo>
                <a:lnTo>
                  <a:pt x="3427222" y="5989559"/>
                </a:lnTo>
                <a:lnTo>
                  <a:pt x="3520579" y="5989559"/>
                </a:lnTo>
                <a:close/>
                <a:moveTo>
                  <a:pt x="3242681" y="5989559"/>
                </a:moveTo>
                <a:lnTo>
                  <a:pt x="3612939" y="5375772"/>
                </a:lnTo>
                <a:lnTo>
                  <a:pt x="3612939" y="5221012"/>
                </a:lnTo>
                <a:lnTo>
                  <a:pt x="3149415" y="5989408"/>
                </a:lnTo>
                <a:lnTo>
                  <a:pt x="3242772" y="5989408"/>
                </a:lnTo>
                <a:close/>
              </a:path>
            </a:pathLst>
          </a:custGeom>
          <a:solidFill>
            <a:srgbClr val="2328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1" name="Google Shape;34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8053" y="6248175"/>
            <a:ext cx="2070110" cy="235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76175" y="1391096"/>
            <a:ext cx="1987075" cy="22613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11"/>
          <p:cNvGrpSpPr/>
          <p:nvPr/>
        </p:nvGrpSpPr>
        <p:grpSpPr>
          <a:xfrm>
            <a:off x="17043095" y="1592292"/>
            <a:ext cx="380700" cy="2065211"/>
            <a:chOff x="0" y="-38100"/>
            <a:chExt cx="101952" cy="553067"/>
          </a:xfrm>
        </p:grpSpPr>
        <p:sp>
          <p:nvSpPr>
            <p:cNvPr id="345" name="Google Shape;345;p11"/>
            <p:cNvSpPr/>
            <p:nvPr/>
          </p:nvSpPr>
          <p:spPr>
            <a:xfrm>
              <a:off x="0" y="0"/>
              <a:ext cx="101952" cy="514967"/>
            </a:xfrm>
            <a:custGeom>
              <a:avLst/>
              <a:gdLst/>
              <a:ahLst/>
              <a:cxnLst/>
              <a:rect l="l" t="t" r="r" b="b"/>
              <a:pathLst>
                <a:path w="101952" h="514967" extrusionOk="0">
                  <a:moveTo>
                    <a:pt x="0" y="0"/>
                  </a:moveTo>
                  <a:lnTo>
                    <a:pt x="101952" y="0"/>
                  </a:lnTo>
                  <a:lnTo>
                    <a:pt x="101952" y="514967"/>
                  </a:lnTo>
                  <a:lnTo>
                    <a:pt x="0" y="514967"/>
                  </a:lnTo>
                  <a:close/>
                </a:path>
              </a:pathLst>
            </a:custGeom>
            <a:solidFill>
              <a:srgbClr val="232828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6" name="Google Shape;346;p11"/>
            <p:cNvSpPr txBox="1"/>
            <p:nvPr/>
          </p:nvSpPr>
          <p:spPr>
            <a:xfrm>
              <a:off x="0" y="-38100"/>
              <a:ext cx="101952" cy="5530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950" tIns="49950" rIns="49950" bIns="4995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7" name="Google Shape;347;p11"/>
          <p:cNvGrpSpPr/>
          <p:nvPr/>
        </p:nvGrpSpPr>
        <p:grpSpPr>
          <a:xfrm rot="-5400000">
            <a:off x="15290914" y="-287639"/>
            <a:ext cx="373272" cy="3892490"/>
            <a:chOff x="0" y="-38100"/>
            <a:chExt cx="99963" cy="1042416"/>
          </a:xfrm>
        </p:grpSpPr>
        <p:sp>
          <p:nvSpPr>
            <p:cNvPr id="348" name="Google Shape;348;p11"/>
            <p:cNvSpPr/>
            <p:nvPr/>
          </p:nvSpPr>
          <p:spPr>
            <a:xfrm>
              <a:off x="0" y="0"/>
              <a:ext cx="99963" cy="1004316"/>
            </a:xfrm>
            <a:custGeom>
              <a:avLst/>
              <a:gdLst/>
              <a:ahLst/>
              <a:cxnLst/>
              <a:rect l="l" t="t" r="r" b="b"/>
              <a:pathLst>
                <a:path w="99963" h="1004316" extrusionOk="0">
                  <a:moveTo>
                    <a:pt x="0" y="0"/>
                  </a:moveTo>
                  <a:lnTo>
                    <a:pt x="99963" y="0"/>
                  </a:lnTo>
                  <a:lnTo>
                    <a:pt x="99963" y="1004316"/>
                  </a:lnTo>
                  <a:lnTo>
                    <a:pt x="0" y="1004316"/>
                  </a:lnTo>
                  <a:close/>
                </a:path>
              </a:pathLst>
            </a:custGeom>
            <a:solidFill>
              <a:srgbClr val="232828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9" name="Google Shape;349;p11"/>
            <p:cNvSpPr txBox="1"/>
            <p:nvPr/>
          </p:nvSpPr>
          <p:spPr>
            <a:xfrm>
              <a:off x="0" y="-38100"/>
              <a:ext cx="99963" cy="10424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950" tIns="49950" rIns="49950" bIns="4995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0" name="Google Shape;350;p11"/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351" name="Google Shape;351;p11"/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352" name="Google Shape;352;p11"/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3" name="Google Shape;353;p11"/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4" name="Google Shape;354;p11"/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355" name="Google Shape;355;p11"/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6" name="Google Shape;356;p11"/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57" name="Google Shape;357;p11"/>
          <p:cNvGrpSpPr/>
          <p:nvPr/>
        </p:nvGrpSpPr>
        <p:grpSpPr>
          <a:xfrm>
            <a:off x="14975943" y="3972218"/>
            <a:ext cx="3312057" cy="1679173"/>
            <a:chOff x="0" y="-47625"/>
            <a:chExt cx="872311" cy="442251"/>
          </a:xfrm>
        </p:grpSpPr>
        <p:sp>
          <p:nvSpPr>
            <p:cNvPr id="358" name="Google Shape;358;p11"/>
            <p:cNvSpPr/>
            <p:nvPr/>
          </p:nvSpPr>
          <p:spPr>
            <a:xfrm>
              <a:off x="0" y="0"/>
              <a:ext cx="872311" cy="394626"/>
            </a:xfrm>
            <a:custGeom>
              <a:avLst/>
              <a:gdLst/>
              <a:ahLst/>
              <a:cxnLst/>
              <a:rect l="l" t="t" r="r" b="b"/>
              <a:pathLst>
                <a:path w="872311" h="394626" extrusionOk="0">
                  <a:moveTo>
                    <a:pt x="0" y="0"/>
                  </a:moveTo>
                  <a:lnTo>
                    <a:pt x="872311" y="0"/>
                  </a:lnTo>
                  <a:lnTo>
                    <a:pt x="872311" y="394626"/>
                  </a:lnTo>
                  <a:lnTo>
                    <a:pt x="0" y="394626"/>
                  </a:lnTo>
                  <a:close/>
                </a:path>
              </a:pathLst>
            </a:custGeom>
            <a:solidFill>
              <a:srgbClr val="09305E">
                <a:alpha val="80000"/>
              </a:srgb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" name="Google Shape;359;p11"/>
            <p:cNvSpPr txBox="1"/>
            <p:nvPr/>
          </p:nvSpPr>
          <p:spPr>
            <a:xfrm>
              <a:off x="0" y="-47625"/>
              <a:ext cx="872311" cy="4422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0" name="Google Shape;360;p11"/>
          <p:cNvGrpSpPr/>
          <p:nvPr/>
        </p:nvGrpSpPr>
        <p:grpSpPr>
          <a:xfrm>
            <a:off x="9501384" y="7412864"/>
            <a:ext cx="2535963" cy="919966"/>
            <a:chOff x="0" y="-47625"/>
            <a:chExt cx="667908" cy="242296"/>
          </a:xfrm>
        </p:grpSpPr>
        <p:sp>
          <p:nvSpPr>
            <p:cNvPr id="361" name="Google Shape;361;p11"/>
            <p:cNvSpPr/>
            <p:nvPr/>
          </p:nvSpPr>
          <p:spPr>
            <a:xfrm>
              <a:off x="0" y="0"/>
              <a:ext cx="667908" cy="194671"/>
            </a:xfrm>
            <a:custGeom>
              <a:avLst/>
              <a:gdLst/>
              <a:ahLst/>
              <a:cxnLst/>
              <a:rect l="l" t="t" r="r" b="b"/>
              <a:pathLst>
                <a:path w="667908" h="194671" extrusionOk="0">
                  <a:moveTo>
                    <a:pt x="0" y="0"/>
                  </a:moveTo>
                  <a:lnTo>
                    <a:pt x="667908" y="0"/>
                  </a:lnTo>
                  <a:lnTo>
                    <a:pt x="667908" y="194671"/>
                  </a:lnTo>
                  <a:lnTo>
                    <a:pt x="0" y="194671"/>
                  </a:lnTo>
                  <a:close/>
                </a:path>
              </a:pathLst>
            </a:custGeom>
            <a:solidFill>
              <a:srgbClr val="09305E">
                <a:alpha val="80000"/>
              </a:srgb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2" name="Google Shape;362;p11"/>
            <p:cNvSpPr txBox="1"/>
            <p:nvPr/>
          </p:nvSpPr>
          <p:spPr>
            <a:xfrm>
              <a:off x="0" y="-47625"/>
              <a:ext cx="667908" cy="2422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3" name="Google Shape;363;p11"/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364" name="Google Shape;364;p11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5" name="Google Shape;365;p11"/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6" name="Google Shape;366;p11"/>
          <p:cNvGrpSpPr/>
          <p:nvPr/>
        </p:nvGrpSpPr>
        <p:grpSpPr>
          <a:xfrm>
            <a:off x="16038543" y="1121908"/>
            <a:ext cx="1385252" cy="269189"/>
            <a:chOff x="0" y="-192883"/>
            <a:chExt cx="1847002" cy="358919"/>
          </a:xfrm>
        </p:grpSpPr>
        <p:grpSp>
          <p:nvGrpSpPr>
            <p:cNvPr id="367" name="Google Shape;367;p11"/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368" name="Google Shape;368;p11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9" name="Google Shape;369;p11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0" name="Google Shape;370;p11"/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371" name="Google Shape;371;p11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" name="Google Shape;372;p11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3" name="Google Shape;373;p11"/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374" name="Google Shape;374;p11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5" name="Google Shape;375;p11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6" name="Google Shape;376;p11"/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377" name="Google Shape;377;p11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8" name="Google Shape;378;p11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9" name="Google Shape;379;p11"/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380" name="Google Shape;380;p11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1" name="Google Shape;381;p11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2" name="Google Shape;382;p11"/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383" name="Google Shape;383;p11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4" name="Google Shape;384;p11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5" name="Google Shape;385;p11"/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386" name="Google Shape;386;p11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7" name="Google Shape;387;p11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8" name="Google Shape;388;p11"/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389" name="Google Shape;389;p11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0" name="Google Shape;390;p11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91" name="Google Shape;391;p11"/>
          <p:cNvGrpSpPr/>
          <p:nvPr/>
        </p:nvGrpSpPr>
        <p:grpSpPr>
          <a:xfrm>
            <a:off x="8237718" y="7257926"/>
            <a:ext cx="480729" cy="1515176"/>
            <a:chOff x="0" y="0"/>
            <a:chExt cx="640972" cy="2020234"/>
          </a:xfrm>
        </p:grpSpPr>
        <p:sp>
          <p:nvSpPr>
            <p:cNvPr id="392" name="Google Shape;392;p11"/>
            <p:cNvSpPr/>
            <p:nvPr/>
          </p:nvSpPr>
          <p:spPr>
            <a:xfrm>
              <a:off x="0" y="0"/>
              <a:ext cx="640972" cy="640972"/>
            </a:xfrm>
            <a:custGeom>
              <a:avLst/>
              <a:gdLst/>
              <a:ahLst/>
              <a:cxnLst/>
              <a:rect l="l" t="t" r="r" b="b"/>
              <a:pathLst>
                <a:path w="640972" h="640972" extrusionOk="0">
                  <a:moveTo>
                    <a:pt x="0" y="0"/>
                  </a:moveTo>
                  <a:lnTo>
                    <a:pt x="640972" y="0"/>
                  </a:lnTo>
                  <a:lnTo>
                    <a:pt x="640972" y="640972"/>
                  </a:lnTo>
                  <a:lnTo>
                    <a:pt x="0" y="64097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0" y="689631"/>
              <a:ext cx="640972" cy="640972"/>
            </a:xfrm>
            <a:custGeom>
              <a:avLst/>
              <a:gdLst/>
              <a:ahLst/>
              <a:cxnLst/>
              <a:rect l="l" t="t" r="r" b="b"/>
              <a:pathLst>
                <a:path w="640972" h="640972" extrusionOk="0">
                  <a:moveTo>
                    <a:pt x="0" y="0"/>
                  </a:moveTo>
                  <a:lnTo>
                    <a:pt x="640972" y="0"/>
                  </a:lnTo>
                  <a:lnTo>
                    <a:pt x="640972" y="640971"/>
                  </a:lnTo>
                  <a:lnTo>
                    <a:pt x="0" y="64097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4" name="Google Shape;394;p11"/>
            <p:cNvSpPr/>
            <p:nvPr/>
          </p:nvSpPr>
          <p:spPr>
            <a:xfrm>
              <a:off x="0" y="1379262"/>
              <a:ext cx="640972" cy="640972"/>
            </a:xfrm>
            <a:custGeom>
              <a:avLst/>
              <a:gdLst/>
              <a:ahLst/>
              <a:cxnLst/>
              <a:rect l="l" t="t" r="r" b="b"/>
              <a:pathLst>
                <a:path w="640972" h="640972" extrusionOk="0">
                  <a:moveTo>
                    <a:pt x="0" y="0"/>
                  </a:moveTo>
                  <a:lnTo>
                    <a:pt x="640972" y="0"/>
                  </a:lnTo>
                  <a:lnTo>
                    <a:pt x="640972" y="640971"/>
                  </a:lnTo>
                  <a:lnTo>
                    <a:pt x="0" y="64097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95" name="Google Shape;395;p11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96" name="Google Shape;396;p11"/>
          <p:cNvSpPr/>
          <p:nvPr/>
        </p:nvSpPr>
        <p:spPr>
          <a:xfrm>
            <a:off x="4105190" y="1266570"/>
            <a:ext cx="1283893" cy="940744"/>
          </a:xfrm>
          <a:custGeom>
            <a:avLst/>
            <a:gdLst/>
            <a:ahLst/>
            <a:cxnLst/>
            <a:rect l="l" t="t" r="r" b="b"/>
            <a:pathLst>
              <a:path w="1283893" h="940744" extrusionOk="0">
                <a:moveTo>
                  <a:pt x="0" y="0"/>
                </a:moveTo>
                <a:lnTo>
                  <a:pt x="1283894" y="0"/>
                </a:lnTo>
                <a:lnTo>
                  <a:pt x="1283894" y="940744"/>
                </a:lnTo>
                <a:lnTo>
                  <a:pt x="0" y="940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97" name="Google Shape;397;p11"/>
          <p:cNvSpPr/>
          <p:nvPr/>
        </p:nvSpPr>
        <p:spPr>
          <a:xfrm rot="6874994">
            <a:off x="1925800" y="8300676"/>
            <a:ext cx="1432218" cy="1049425"/>
          </a:xfrm>
          <a:custGeom>
            <a:avLst/>
            <a:gdLst/>
            <a:ahLst/>
            <a:cxnLst/>
            <a:rect l="l" t="t" r="r" b="b"/>
            <a:pathLst>
              <a:path w="1432218" h="1049425" extrusionOk="0">
                <a:moveTo>
                  <a:pt x="0" y="0"/>
                </a:moveTo>
                <a:lnTo>
                  <a:pt x="1432218" y="0"/>
                </a:lnTo>
                <a:lnTo>
                  <a:pt x="1432218" y="1049425"/>
                </a:lnTo>
                <a:lnTo>
                  <a:pt x="0" y="1049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398" name="Google Shape;398;p11"/>
          <p:cNvGrpSpPr/>
          <p:nvPr/>
        </p:nvGrpSpPr>
        <p:grpSpPr>
          <a:xfrm>
            <a:off x="907197" y="4784273"/>
            <a:ext cx="7570886" cy="2143828"/>
            <a:chOff x="0" y="-38100"/>
            <a:chExt cx="737061" cy="208712"/>
          </a:xfrm>
        </p:grpSpPr>
        <p:sp>
          <p:nvSpPr>
            <p:cNvPr id="399" name="Google Shape;399;p11"/>
            <p:cNvSpPr/>
            <p:nvPr/>
          </p:nvSpPr>
          <p:spPr>
            <a:xfrm>
              <a:off x="0" y="0"/>
              <a:ext cx="737061" cy="170612"/>
            </a:xfrm>
            <a:custGeom>
              <a:avLst/>
              <a:gdLst/>
              <a:ahLst/>
              <a:cxnLst/>
              <a:rect l="l" t="t" r="r" b="b"/>
              <a:pathLst>
                <a:path w="737061" h="170612" extrusionOk="0">
                  <a:moveTo>
                    <a:pt x="0" y="0"/>
                  </a:moveTo>
                  <a:lnTo>
                    <a:pt x="737061" y="0"/>
                  </a:lnTo>
                  <a:lnTo>
                    <a:pt x="737061" y="170612"/>
                  </a:lnTo>
                  <a:lnTo>
                    <a:pt x="0" y="170612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0" name="Google Shape;400;p11"/>
            <p:cNvSpPr txBox="1"/>
            <p:nvPr/>
          </p:nvSpPr>
          <p:spPr>
            <a:xfrm>
              <a:off x="0" y="-38100"/>
              <a:ext cx="737061" cy="208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1" name="Google Shape;401;p11"/>
          <p:cNvSpPr txBox="1"/>
          <p:nvPr/>
        </p:nvSpPr>
        <p:spPr>
          <a:xfrm>
            <a:off x="987106" y="4088957"/>
            <a:ext cx="7436819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rgbClr val="09305E"/>
                </a:solidFill>
                <a:latin typeface="Archivo Black"/>
                <a:ea typeface="Archivo Black"/>
                <a:cs typeface="Archivo Black"/>
                <a:sym typeface="Archivo Black"/>
              </a:rPr>
              <a:t>NXT-LVL </a:t>
            </a:r>
            <a:endParaRPr sz="8000"/>
          </a:p>
        </p:txBody>
      </p:sp>
      <p:sp>
        <p:nvSpPr>
          <p:cNvPr id="402" name="Google Shape;402;p11"/>
          <p:cNvSpPr txBox="1"/>
          <p:nvPr/>
        </p:nvSpPr>
        <p:spPr>
          <a:xfrm>
            <a:off x="907197" y="6941018"/>
            <a:ext cx="7436819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bg2"/>
                </a:solidFill>
                <a:latin typeface="Archivo Black"/>
                <a:ea typeface="Archivo Black"/>
                <a:cs typeface="Archivo Black"/>
                <a:sym typeface="Archivo Black"/>
              </a:rPr>
              <a:t>STATS FOR THE MODERN FAN</a:t>
            </a:r>
            <a:endParaRPr sz="2400">
              <a:solidFill>
                <a:schemeClr val="bg2"/>
              </a:solidFill>
            </a:endParaRPr>
          </a:p>
        </p:txBody>
      </p:sp>
      <p:sp>
        <p:nvSpPr>
          <p:cNvPr id="404" name="Google Shape;404;p11"/>
          <p:cNvSpPr txBox="1"/>
          <p:nvPr/>
        </p:nvSpPr>
        <p:spPr>
          <a:xfrm>
            <a:off x="16522429" y="415200"/>
            <a:ext cx="1385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  <a:endParaRPr/>
          </a:p>
        </p:txBody>
      </p:sp>
      <p:pic>
        <p:nvPicPr>
          <p:cNvPr id="408" name="Google Shape;408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409347" y="1947263"/>
            <a:ext cx="1385250" cy="750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1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91502" y="7513305"/>
            <a:ext cx="1960075" cy="1004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1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679850" y="-262350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1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838312" y="9657438"/>
            <a:ext cx="8505023" cy="9199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AA4C25C-ECBB-9A3F-3B7A-5A9C0C73A5C6}"/>
              </a:ext>
            </a:extLst>
          </p:cNvPr>
          <p:cNvSpPr/>
          <p:nvPr/>
        </p:nvSpPr>
        <p:spPr>
          <a:xfrm>
            <a:off x="11827565" y="189933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Pin page">
            <a:extLst>
              <a:ext uri="{FF2B5EF4-FFF2-40B4-BE49-F238E27FC236}">
                <a16:creationId xmlns:a16="http://schemas.microsoft.com/office/drawing/2014/main" id="{3CE2A8E2-A2EC-EA20-B762-D4B93914E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3120" y="2303921"/>
            <a:ext cx="6993354" cy="6993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401;p11">
            <a:extLst>
              <a:ext uri="{FF2B5EF4-FFF2-40B4-BE49-F238E27FC236}">
                <a16:creationId xmlns:a16="http://schemas.microsoft.com/office/drawing/2014/main" id="{E735DD57-D6F8-34D7-BF42-7796FAE8D4FB}"/>
              </a:ext>
            </a:extLst>
          </p:cNvPr>
          <p:cNvSpPr txBox="1"/>
          <p:nvPr/>
        </p:nvSpPr>
        <p:spPr>
          <a:xfrm>
            <a:off x="987106" y="5349212"/>
            <a:ext cx="7436819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0" i="0" u="none" strike="noStrike" cap="none">
                <a:solidFill>
                  <a:schemeClr val="bg1"/>
                </a:solidFill>
                <a:latin typeface="Archivo Black"/>
                <a:ea typeface="Archivo Black"/>
                <a:cs typeface="Archivo Black"/>
                <a:sym typeface="Archivo Black"/>
              </a:rPr>
              <a:t>HOCKEY</a:t>
            </a:r>
            <a:r>
              <a:rPr lang="en-US" sz="8000" b="0" i="0" u="none" strike="noStrike" cap="none">
                <a:solidFill>
                  <a:schemeClr val="bg1"/>
                </a:solidFill>
                <a:latin typeface="Archivo Black"/>
                <a:ea typeface="Archivo Black"/>
                <a:cs typeface="Archivo Black"/>
                <a:sym typeface="Archivo Black"/>
              </a:rPr>
              <a:t> </a:t>
            </a:r>
            <a:endParaRPr sz="8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>
          <a:extLst>
            <a:ext uri="{FF2B5EF4-FFF2-40B4-BE49-F238E27FC236}">
              <a16:creationId xmlns:a16="http://schemas.microsoft.com/office/drawing/2014/main" id="{481973D6-C555-66F2-7AEC-15E58CBC6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" name="Google Shape;696;p17">
            <a:extLst>
              <a:ext uri="{FF2B5EF4-FFF2-40B4-BE49-F238E27FC236}">
                <a16:creationId xmlns:a16="http://schemas.microsoft.com/office/drawing/2014/main" id="{9EA24EB5-3B3C-4061-DAA6-8B5042BDD4B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300" y="1076325"/>
            <a:ext cx="1940225" cy="2202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7" name="Google Shape;697;p17">
            <a:extLst>
              <a:ext uri="{FF2B5EF4-FFF2-40B4-BE49-F238E27FC236}">
                <a16:creationId xmlns:a16="http://schemas.microsoft.com/office/drawing/2014/main" id="{90B7D507-1612-0ED3-8DE1-D5BC602BB2C4}"/>
              </a:ext>
            </a:extLst>
          </p:cNvPr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698" name="Google Shape;698;p17">
              <a:extLst>
                <a:ext uri="{FF2B5EF4-FFF2-40B4-BE49-F238E27FC236}">
                  <a16:creationId xmlns:a16="http://schemas.microsoft.com/office/drawing/2014/main" id="{55F82B20-D327-ED1B-2061-2FD1918A6FA0}"/>
                </a:ext>
              </a:extLst>
            </p:cNvPr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699" name="Google Shape;699;p17">
                <a:extLst>
                  <a:ext uri="{FF2B5EF4-FFF2-40B4-BE49-F238E27FC236}">
                    <a16:creationId xmlns:a16="http://schemas.microsoft.com/office/drawing/2014/main" id="{C1D86032-7A28-8E5B-75E8-75A5E765C943}"/>
                  </a:ext>
                </a:extLst>
              </p:cNvPr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0" name="Google Shape;700;p17">
                <a:extLst>
                  <a:ext uri="{FF2B5EF4-FFF2-40B4-BE49-F238E27FC236}">
                    <a16:creationId xmlns:a16="http://schemas.microsoft.com/office/drawing/2014/main" id="{AA9D3DB1-7877-2EC5-4FC5-BBEFE2F453A3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1" name="Google Shape;701;p17">
              <a:extLst>
                <a:ext uri="{FF2B5EF4-FFF2-40B4-BE49-F238E27FC236}">
                  <a16:creationId xmlns:a16="http://schemas.microsoft.com/office/drawing/2014/main" id="{64E52B88-BA1F-7FCB-19F5-731AD47C060A}"/>
                </a:ext>
              </a:extLst>
            </p:cNvPr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702" name="Google Shape;702;p17">
                <a:extLst>
                  <a:ext uri="{FF2B5EF4-FFF2-40B4-BE49-F238E27FC236}">
                    <a16:creationId xmlns:a16="http://schemas.microsoft.com/office/drawing/2014/main" id="{E96C969F-D5A5-23E3-3C9A-80AAEA077630}"/>
                  </a:ext>
                </a:extLst>
              </p:cNvPr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3" name="Google Shape;703;p17">
                <a:extLst>
                  <a:ext uri="{FF2B5EF4-FFF2-40B4-BE49-F238E27FC236}">
                    <a16:creationId xmlns:a16="http://schemas.microsoft.com/office/drawing/2014/main" id="{874BBC97-D159-47AB-58EA-DB996A7C16E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04" name="Google Shape;704;p17">
            <a:extLst>
              <a:ext uri="{FF2B5EF4-FFF2-40B4-BE49-F238E27FC236}">
                <a16:creationId xmlns:a16="http://schemas.microsoft.com/office/drawing/2014/main" id="{BDD31436-59AC-3470-D538-8BB1AB4F4A29}"/>
              </a:ext>
            </a:extLst>
          </p:cNvPr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705" name="Google Shape;705;p17">
              <a:extLst>
                <a:ext uri="{FF2B5EF4-FFF2-40B4-BE49-F238E27FC236}">
                  <a16:creationId xmlns:a16="http://schemas.microsoft.com/office/drawing/2014/main" id="{C78CA028-CFC4-BC89-3736-1D52B6A0F854}"/>
                </a:ext>
              </a:extLst>
            </p:cNvPr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6" name="Google Shape;706;p17">
              <a:extLst>
                <a:ext uri="{FF2B5EF4-FFF2-40B4-BE49-F238E27FC236}">
                  <a16:creationId xmlns:a16="http://schemas.microsoft.com/office/drawing/2014/main" id="{2D5D74C0-BA9E-FF4A-D319-C243C0F1E996}"/>
                </a:ext>
              </a:extLst>
            </p:cNvPr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7" name="Google Shape;707;p17">
            <a:extLst>
              <a:ext uri="{FF2B5EF4-FFF2-40B4-BE49-F238E27FC236}">
                <a16:creationId xmlns:a16="http://schemas.microsoft.com/office/drawing/2014/main" id="{AD2AEC84-29B3-731C-26EE-8841FFFEB31B}"/>
              </a:ext>
            </a:extLst>
          </p:cNvPr>
          <p:cNvGrpSpPr/>
          <p:nvPr/>
        </p:nvGrpSpPr>
        <p:grpSpPr>
          <a:xfrm>
            <a:off x="1028700" y="9241013"/>
            <a:ext cx="1385252" cy="269189"/>
            <a:chOff x="0" y="-192883"/>
            <a:chExt cx="1847002" cy="358919"/>
          </a:xfrm>
        </p:grpSpPr>
        <p:grpSp>
          <p:nvGrpSpPr>
            <p:cNvPr id="708" name="Google Shape;708;p17">
              <a:extLst>
                <a:ext uri="{FF2B5EF4-FFF2-40B4-BE49-F238E27FC236}">
                  <a16:creationId xmlns:a16="http://schemas.microsoft.com/office/drawing/2014/main" id="{CBF4BE77-B4BE-A617-ED71-CEA15D51DA3E}"/>
                </a:ext>
              </a:extLst>
            </p:cNvPr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709" name="Google Shape;709;p17">
                <a:extLst>
                  <a:ext uri="{FF2B5EF4-FFF2-40B4-BE49-F238E27FC236}">
                    <a16:creationId xmlns:a16="http://schemas.microsoft.com/office/drawing/2014/main" id="{48CAD927-76B2-D9A5-6A2B-1B4201A6AFA0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0" name="Google Shape;710;p17">
                <a:extLst>
                  <a:ext uri="{FF2B5EF4-FFF2-40B4-BE49-F238E27FC236}">
                    <a16:creationId xmlns:a16="http://schemas.microsoft.com/office/drawing/2014/main" id="{173076D2-480E-2DF4-3E82-4B57F924F1B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1" name="Google Shape;711;p17">
              <a:extLst>
                <a:ext uri="{FF2B5EF4-FFF2-40B4-BE49-F238E27FC236}">
                  <a16:creationId xmlns:a16="http://schemas.microsoft.com/office/drawing/2014/main" id="{EEF19F12-ECCC-F62E-0DAE-7E39CEBAD260}"/>
                </a:ext>
              </a:extLst>
            </p:cNvPr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712" name="Google Shape;712;p17">
                <a:extLst>
                  <a:ext uri="{FF2B5EF4-FFF2-40B4-BE49-F238E27FC236}">
                    <a16:creationId xmlns:a16="http://schemas.microsoft.com/office/drawing/2014/main" id="{694C5519-2F3B-172C-8D60-F3687E06F53D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3" name="Google Shape;713;p17">
                <a:extLst>
                  <a:ext uri="{FF2B5EF4-FFF2-40B4-BE49-F238E27FC236}">
                    <a16:creationId xmlns:a16="http://schemas.microsoft.com/office/drawing/2014/main" id="{0FF92E7D-25EA-0F9B-C0AF-17D0362C7BA5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4" name="Google Shape;714;p17">
              <a:extLst>
                <a:ext uri="{FF2B5EF4-FFF2-40B4-BE49-F238E27FC236}">
                  <a16:creationId xmlns:a16="http://schemas.microsoft.com/office/drawing/2014/main" id="{75C84E0B-2264-5B51-B732-4CC616F7C02D}"/>
                </a:ext>
              </a:extLst>
            </p:cNvPr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715" name="Google Shape;715;p17">
                <a:extLst>
                  <a:ext uri="{FF2B5EF4-FFF2-40B4-BE49-F238E27FC236}">
                    <a16:creationId xmlns:a16="http://schemas.microsoft.com/office/drawing/2014/main" id="{0C050311-3FB3-3C86-2D56-2F3348F31F1F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6" name="Google Shape;716;p17">
                <a:extLst>
                  <a:ext uri="{FF2B5EF4-FFF2-40B4-BE49-F238E27FC236}">
                    <a16:creationId xmlns:a16="http://schemas.microsoft.com/office/drawing/2014/main" id="{5DD5CCA6-D452-F7D1-504E-15D4EB1E49D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7" name="Google Shape;717;p17">
              <a:extLst>
                <a:ext uri="{FF2B5EF4-FFF2-40B4-BE49-F238E27FC236}">
                  <a16:creationId xmlns:a16="http://schemas.microsoft.com/office/drawing/2014/main" id="{4399063B-C2A0-8BCB-B7AD-D6AF4349F7DA}"/>
                </a:ext>
              </a:extLst>
            </p:cNvPr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718" name="Google Shape;718;p17">
                <a:extLst>
                  <a:ext uri="{FF2B5EF4-FFF2-40B4-BE49-F238E27FC236}">
                    <a16:creationId xmlns:a16="http://schemas.microsoft.com/office/drawing/2014/main" id="{E7A945B4-5578-C200-6720-73CB8EB036A8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9" name="Google Shape;719;p17">
                <a:extLst>
                  <a:ext uri="{FF2B5EF4-FFF2-40B4-BE49-F238E27FC236}">
                    <a16:creationId xmlns:a16="http://schemas.microsoft.com/office/drawing/2014/main" id="{5FB109BA-BD61-225A-026F-7D2B68E95EC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0" name="Google Shape;720;p17">
              <a:extLst>
                <a:ext uri="{FF2B5EF4-FFF2-40B4-BE49-F238E27FC236}">
                  <a16:creationId xmlns:a16="http://schemas.microsoft.com/office/drawing/2014/main" id="{72ACE7EB-88D4-7E0B-D417-04BB9CF72E19}"/>
                </a:ext>
              </a:extLst>
            </p:cNvPr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721" name="Google Shape;721;p17">
                <a:extLst>
                  <a:ext uri="{FF2B5EF4-FFF2-40B4-BE49-F238E27FC236}">
                    <a16:creationId xmlns:a16="http://schemas.microsoft.com/office/drawing/2014/main" id="{49C52C2B-2265-682D-4FAB-ADB40FE3376D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2" name="Google Shape;722;p17">
                <a:extLst>
                  <a:ext uri="{FF2B5EF4-FFF2-40B4-BE49-F238E27FC236}">
                    <a16:creationId xmlns:a16="http://schemas.microsoft.com/office/drawing/2014/main" id="{0EC11D72-851F-A31B-4781-280B59A85FB7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3" name="Google Shape;723;p17">
              <a:extLst>
                <a:ext uri="{FF2B5EF4-FFF2-40B4-BE49-F238E27FC236}">
                  <a16:creationId xmlns:a16="http://schemas.microsoft.com/office/drawing/2014/main" id="{B89DAFEC-C381-146D-1F7B-137550004DB5}"/>
                </a:ext>
              </a:extLst>
            </p:cNvPr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724" name="Google Shape;724;p17">
                <a:extLst>
                  <a:ext uri="{FF2B5EF4-FFF2-40B4-BE49-F238E27FC236}">
                    <a16:creationId xmlns:a16="http://schemas.microsoft.com/office/drawing/2014/main" id="{45FAEF3A-C878-8C6C-21DE-2026F9197AFD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5" name="Google Shape;725;p17">
                <a:extLst>
                  <a:ext uri="{FF2B5EF4-FFF2-40B4-BE49-F238E27FC236}">
                    <a16:creationId xmlns:a16="http://schemas.microsoft.com/office/drawing/2014/main" id="{8AFC2BA1-4231-B362-EA35-0DE595C54129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6" name="Google Shape;726;p17">
              <a:extLst>
                <a:ext uri="{FF2B5EF4-FFF2-40B4-BE49-F238E27FC236}">
                  <a16:creationId xmlns:a16="http://schemas.microsoft.com/office/drawing/2014/main" id="{E6C0D525-C3D4-6803-2EF3-986934EAD931}"/>
                </a:ext>
              </a:extLst>
            </p:cNvPr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727" name="Google Shape;727;p17">
                <a:extLst>
                  <a:ext uri="{FF2B5EF4-FFF2-40B4-BE49-F238E27FC236}">
                    <a16:creationId xmlns:a16="http://schemas.microsoft.com/office/drawing/2014/main" id="{556444F5-E451-CD57-EE71-589110B0AE15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8" name="Google Shape;728;p17">
                <a:extLst>
                  <a:ext uri="{FF2B5EF4-FFF2-40B4-BE49-F238E27FC236}">
                    <a16:creationId xmlns:a16="http://schemas.microsoft.com/office/drawing/2014/main" id="{D2C68BB3-41EB-3DB6-65EC-A62C18B496C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9" name="Google Shape;729;p17">
              <a:extLst>
                <a:ext uri="{FF2B5EF4-FFF2-40B4-BE49-F238E27FC236}">
                  <a16:creationId xmlns:a16="http://schemas.microsoft.com/office/drawing/2014/main" id="{ED379D8C-D673-C946-2FA2-BB28E84BB708}"/>
                </a:ext>
              </a:extLst>
            </p:cNvPr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730" name="Google Shape;730;p17">
                <a:extLst>
                  <a:ext uri="{FF2B5EF4-FFF2-40B4-BE49-F238E27FC236}">
                    <a16:creationId xmlns:a16="http://schemas.microsoft.com/office/drawing/2014/main" id="{31BC97C6-9503-FDCA-2492-DB5CBB24D141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1" name="Google Shape;731;p17">
                <a:extLst>
                  <a:ext uri="{FF2B5EF4-FFF2-40B4-BE49-F238E27FC236}">
                    <a16:creationId xmlns:a16="http://schemas.microsoft.com/office/drawing/2014/main" id="{16231145-F572-4FC1-9D8D-18C7EC336789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32" name="Google Shape;732;p17">
            <a:extLst>
              <a:ext uri="{FF2B5EF4-FFF2-40B4-BE49-F238E27FC236}">
                <a16:creationId xmlns:a16="http://schemas.microsoft.com/office/drawing/2014/main" id="{8F6A1620-33CB-928E-7F6E-8BD2A0DDFA2F}"/>
              </a:ext>
            </a:extLst>
          </p:cNvPr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738" name="Google Shape;738;p17">
            <a:extLst>
              <a:ext uri="{FF2B5EF4-FFF2-40B4-BE49-F238E27FC236}">
                <a16:creationId xmlns:a16="http://schemas.microsoft.com/office/drawing/2014/main" id="{97CAFC79-8B7A-E8D9-33DE-1DF331597F14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8013" y="-247575"/>
            <a:ext cx="8500850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17">
            <a:extLst>
              <a:ext uri="{FF2B5EF4-FFF2-40B4-BE49-F238E27FC236}">
                <a16:creationId xmlns:a16="http://schemas.microsoft.com/office/drawing/2014/main" id="{74E54D13-B7A0-6CCA-C367-1CFC8FB29F7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5988" y="9779750"/>
            <a:ext cx="9151048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17">
            <a:extLst>
              <a:ext uri="{FF2B5EF4-FFF2-40B4-BE49-F238E27FC236}">
                <a16:creationId xmlns:a16="http://schemas.microsoft.com/office/drawing/2014/main" id="{539FEC68-CD90-B39E-FC4F-F1E65E5CB09E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2260625-D909-C33B-25D2-785D7B99DFC6}"/>
              </a:ext>
            </a:extLst>
          </p:cNvPr>
          <p:cNvSpPr/>
          <p:nvPr/>
        </p:nvSpPr>
        <p:spPr>
          <a:xfrm>
            <a:off x="11827565" y="189933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screen&#10;&#10;Description automatically generated">
            <a:extLst>
              <a:ext uri="{FF2B5EF4-FFF2-40B4-BE49-F238E27FC236}">
                <a16:creationId xmlns:a16="http://schemas.microsoft.com/office/drawing/2014/main" id="{FB1AE76A-3C20-41C8-58C5-14953AB07F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61251" y="940305"/>
            <a:ext cx="10943933" cy="84453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C654529-02F0-C468-DDC4-6F5178793C60}"/>
              </a:ext>
            </a:extLst>
          </p:cNvPr>
          <p:cNvSpPr txBox="1"/>
          <p:nvPr/>
        </p:nvSpPr>
        <p:spPr>
          <a:xfrm>
            <a:off x="766205" y="3595615"/>
            <a:ext cx="232442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rgbClr val="D9001E"/>
                </a:solidFill>
              </a:rPr>
              <a:t>Dynamic Logos to show Stanley Cup and Presidents Trophy Winner that changed based on year being analyzed</a:t>
            </a:r>
            <a:endParaRPr lang="en-US" sz="1800">
              <a:solidFill>
                <a:srgbClr val="D9001E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C27FE5-D1BC-F635-C7BA-A17F8ED545A6}"/>
              </a:ext>
            </a:extLst>
          </p:cNvPr>
          <p:cNvSpPr txBox="1"/>
          <p:nvPr/>
        </p:nvSpPr>
        <p:spPr>
          <a:xfrm>
            <a:off x="14247146" y="5626940"/>
            <a:ext cx="23244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rgbClr val="D9001E"/>
                </a:solidFill>
              </a:rPr>
              <a:t>Ability to analyze Regular Season success versus  Playoff Success</a:t>
            </a:r>
            <a:endParaRPr lang="en-US" sz="1800">
              <a:solidFill>
                <a:srgbClr val="D9001E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78D478F-9B78-B0C7-8939-316E2641937E}"/>
              </a:ext>
            </a:extLst>
          </p:cNvPr>
          <p:cNvSpPr txBox="1"/>
          <p:nvPr/>
        </p:nvSpPr>
        <p:spPr>
          <a:xfrm>
            <a:off x="947100" y="7403693"/>
            <a:ext cx="23244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rgbClr val="D9001E"/>
                </a:solidFill>
              </a:rPr>
              <a:t>Discover regular season leaders based on chosen season</a:t>
            </a:r>
            <a:endParaRPr lang="en-US" sz="1800">
              <a:solidFill>
                <a:srgbClr val="D900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469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>
          <a:extLst>
            <a:ext uri="{FF2B5EF4-FFF2-40B4-BE49-F238E27FC236}">
              <a16:creationId xmlns:a16="http://schemas.microsoft.com/office/drawing/2014/main" id="{70A4FBFA-4B2E-83EC-7420-DFF3451BDE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30B28-4BCA-93C4-BCCF-8894AE0EC684}"/>
              </a:ext>
            </a:extLst>
          </p:cNvPr>
          <p:cNvSpPr/>
          <p:nvPr/>
        </p:nvSpPr>
        <p:spPr>
          <a:xfrm>
            <a:off x="11827565" y="177908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551033EE-607E-AF0B-6807-3F7C18587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61257"/>
            <a:ext cx="12163027" cy="8054984"/>
          </a:xfrm>
          <a:prstGeom prst="rect">
            <a:avLst/>
          </a:prstGeom>
        </p:spPr>
      </p:pic>
      <p:grpSp>
        <p:nvGrpSpPr>
          <p:cNvPr id="697" name="Google Shape;697;p17">
            <a:extLst>
              <a:ext uri="{FF2B5EF4-FFF2-40B4-BE49-F238E27FC236}">
                <a16:creationId xmlns:a16="http://schemas.microsoft.com/office/drawing/2014/main" id="{FF9BD65B-CC3E-AC49-D1AF-CF380A096DB0}"/>
              </a:ext>
            </a:extLst>
          </p:cNvPr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698" name="Google Shape;698;p17">
              <a:extLst>
                <a:ext uri="{FF2B5EF4-FFF2-40B4-BE49-F238E27FC236}">
                  <a16:creationId xmlns:a16="http://schemas.microsoft.com/office/drawing/2014/main" id="{6C89D2E6-0022-0565-9FE2-A90182C232CE}"/>
                </a:ext>
              </a:extLst>
            </p:cNvPr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699" name="Google Shape;699;p17">
                <a:extLst>
                  <a:ext uri="{FF2B5EF4-FFF2-40B4-BE49-F238E27FC236}">
                    <a16:creationId xmlns:a16="http://schemas.microsoft.com/office/drawing/2014/main" id="{4BDF5066-F5A8-DBE1-D056-7BFD0BE2585E}"/>
                  </a:ext>
                </a:extLst>
              </p:cNvPr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0" name="Google Shape;700;p17">
                <a:extLst>
                  <a:ext uri="{FF2B5EF4-FFF2-40B4-BE49-F238E27FC236}">
                    <a16:creationId xmlns:a16="http://schemas.microsoft.com/office/drawing/2014/main" id="{D29F2E16-CEFA-2577-A0F7-A615B4BEC239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1" name="Google Shape;701;p17">
              <a:extLst>
                <a:ext uri="{FF2B5EF4-FFF2-40B4-BE49-F238E27FC236}">
                  <a16:creationId xmlns:a16="http://schemas.microsoft.com/office/drawing/2014/main" id="{729230C7-731C-44C0-E84D-98184DF383F0}"/>
                </a:ext>
              </a:extLst>
            </p:cNvPr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702" name="Google Shape;702;p17">
                <a:extLst>
                  <a:ext uri="{FF2B5EF4-FFF2-40B4-BE49-F238E27FC236}">
                    <a16:creationId xmlns:a16="http://schemas.microsoft.com/office/drawing/2014/main" id="{2FAEEC7E-B082-4A30-5871-AE89096452B3}"/>
                  </a:ext>
                </a:extLst>
              </p:cNvPr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3" name="Google Shape;703;p17">
                <a:extLst>
                  <a:ext uri="{FF2B5EF4-FFF2-40B4-BE49-F238E27FC236}">
                    <a16:creationId xmlns:a16="http://schemas.microsoft.com/office/drawing/2014/main" id="{BB43E188-9FA1-186D-F80C-EB70A224D0F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04" name="Google Shape;704;p17">
            <a:extLst>
              <a:ext uri="{FF2B5EF4-FFF2-40B4-BE49-F238E27FC236}">
                <a16:creationId xmlns:a16="http://schemas.microsoft.com/office/drawing/2014/main" id="{C43D1819-1FE8-479F-A0ED-AC871806471D}"/>
              </a:ext>
            </a:extLst>
          </p:cNvPr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705" name="Google Shape;705;p17">
              <a:extLst>
                <a:ext uri="{FF2B5EF4-FFF2-40B4-BE49-F238E27FC236}">
                  <a16:creationId xmlns:a16="http://schemas.microsoft.com/office/drawing/2014/main" id="{66B32F70-3C27-467B-D37D-5DC97B0164BA}"/>
                </a:ext>
              </a:extLst>
            </p:cNvPr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6" name="Google Shape;706;p17">
              <a:extLst>
                <a:ext uri="{FF2B5EF4-FFF2-40B4-BE49-F238E27FC236}">
                  <a16:creationId xmlns:a16="http://schemas.microsoft.com/office/drawing/2014/main" id="{1B26F772-7DA4-FF1B-11CE-88F675EBE9AA}"/>
                </a:ext>
              </a:extLst>
            </p:cNvPr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2" name="Google Shape;732;p17">
            <a:extLst>
              <a:ext uri="{FF2B5EF4-FFF2-40B4-BE49-F238E27FC236}">
                <a16:creationId xmlns:a16="http://schemas.microsoft.com/office/drawing/2014/main" id="{9D475604-879B-0EDB-1CF2-710858999ABD}"/>
              </a:ext>
            </a:extLst>
          </p:cNvPr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735" name="Google Shape;735;p17">
            <a:extLst>
              <a:ext uri="{FF2B5EF4-FFF2-40B4-BE49-F238E27FC236}">
                <a16:creationId xmlns:a16="http://schemas.microsoft.com/office/drawing/2014/main" id="{F70A4923-BBCE-CF4B-2BBD-8276CCA5EF75}"/>
              </a:ext>
            </a:extLst>
          </p:cNvPr>
          <p:cNvSpPr txBox="1"/>
          <p:nvPr/>
        </p:nvSpPr>
        <p:spPr>
          <a:xfrm>
            <a:off x="354934" y="608914"/>
            <a:ext cx="17743293" cy="132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>
                <a:solidFill>
                  <a:srgbClr val="09305E"/>
                </a:solidFill>
                <a:latin typeface="Archivo Black"/>
                <a:sym typeface="Archivo Black"/>
              </a:rPr>
              <a:t>Hart Trophy Winners Analysis</a:t>
            </a:r>
            <a:endParaRPr lang="en-US"/>
          </a:p>
        </p:txBody>
      </p:sp>
      <p:sp>
        <p:nvSpPr>
          <p:cNvPr id="736" name="Google Shape;736;p17">
            <a:extLst>
              <a:ext uri="{FF2B5EF4-FFF2-40B4-BE49-F238E27FC236}">
                <a16:creationId xmlns:a16="http://schemas.microsoft.com/office/drawing/2014/main" id="{F146802F-99E1-2990-4C6B-F16372A0DBD9}"/>
              </a:ext>
            </a:extLst>
          </p:cNvPr>
          <p:cNvSpPr txBox="1"/>
          <p:nvPr/>
        </p:nvSpPr>
        <p:spPr>
          <a:xfrm>
            <a:off x="12506080" y="2005908"/>
            <a:ext cx="5179504" cy="5521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We have also created a tool for more general analysis of the last ten winners of the Hart Memorial Trophy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With this tool more new users can break into hockey analysis more easily by seeing the statistics for the best of the best.</a:t>
            </a:r>
          </a:p>
        </p:txBody>
      </p:sp>
      <p:pic>
        <p:nvPicPr>
          <p:cNvPr id="738" name="Google Shape;738;p17">
            <a:extLst>
              <a:ext uri="{FF2B5EF4-FFF2-40B4-BE49-F238E27FC236}">
                <a16:creationId xmlns:a16="http://schemas.microsoft.com/office/drawing/2014/main" id="{063A2C2D-531D-9E43-982B-BFFF9197C02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8013" y="-247575"/>
            <a:ext cx="8500850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17">
            <a:extLst>
              <a:ext uri="{FF2B5EF4-FFF2-40B4-BE49-F238E27FC236}">
                <a16:creationId xmlns:a16="http://schemas.microsoft.com/office/drawing/2014/main" id="{BDE5256C-3DC3-47D8-0211-E4679566284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5988" y="9779750"/>
            <a:ext cx="9151048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17">
            <a:extLst>
              <a:ext uri="{FF2B5EF4-FFF2-40B4-BE49-F238E27FC236}">
                <a16:creationId xmlns:a16="http://schemas.microsoft.com/office/drawing/2014/main" id="{3C5CB60A-071D-3D31-BF48-9DB937D85095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A2CFE99-1C7B-75AA-664F-1C4D71C65E17}"/>
              </a:ext>
            </a:extLst>
          </p:cNvPr>
          <p:cNvSpPr/>
          <p:nvPr/>
        </p:nvSpPr>
        <p:spPr>
          <a:xfrm flipH="1">
            <a:off x="-31330" y="-1"/>
            <a:ext cx="191327" cy="308918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78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>
          <a:extLst>
            <a:ext uri="{FF2B5EF4-FFF2-40B4-BE49-F238E27FC236}">
              <a16:creationId xmlns:a16="http://schemas.microsoft.com/office/drawing/2014/main" id="{C011C8F2-92B2-28CC-5219-0B171EFF7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" name="Google Shape;696;p17">
            <a:extLst>
              <a:ext uri="{FF2B5EF4-FFF2-40B4-BE49-F238E27FC236}">
                <a16:creationId xmlns:a16="http://schemas.microsoft.com/office/drawing/2014/main" id="{E3B616A3-4CA7-EB23-DC21-A1496D557F3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300" y="1076325"/>
            <a:ext cx="1940225" cy="2202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7" name="Google Shape;697;p17">
            <a:extLst>
              <a:ext uri="{FF2B5EF4-FFF2-40B4-BE49-F238E27FC236}">
                <a16:creationId xmlns:a16="http://schemas.microsoft.com/office/drawing/2014/main" id="{D4359FAA-1A36-9486-DE2F-28C797A72E1F}"/>
              </a:ext>
            </a:extLst>
          </p:cNvPr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698" name="Google Shape;698;p17">
              <a:extLst>
                <a:ext uri="{FF2B5EF4-FFF2-40B4-BE49-F238E27FC236}">
                  <a16:creationId xmlns:a16="http://schemas.microsoft.com/office/drawing/2014/main" id="{56930182-FCC3-AA24-27D1-BDCA4A439187}"/>
                </a:ext>
              </a:extLst>
            </p:cNvPr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699" name="Google Shape;699;p17">
                <a:extLst>
                  <a:ext uri="{FF2B5EF4-FFF2-40B4-BE49-F238E27FC236}">
                    <a16:creationId xmlns:a16="http://schemas.microsoft.com/office/drawing/2014/main" id="{FABA1BAA-CDA0-E754-E744-769B0EF004D1}"/>
                  </a:ext>
                </a:extLst>
              </p:cNvPr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0" name="Google Shape;700;p17">
                <a:extLst>
                  <a:ext uri="{FF2B5EF4-FFF2-40B4-BE49-F238E27FC236}">
                    <a16:creationId xmlns:a16="http://schemas.microsoft.com/office/drawing/2014/main" id="{4595CCE7-F58F-3E31-37F6-95D84D3A431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1" name="Google Shape;701;p17">
              <a:extLst>
                <a:ext uri="{FF2B5EF4-FFF2-40B4-BE49-F238E27FC236}">
                  <a16:creationId xmlns:a16="http://schemas.microsoft.com/office/drawing/2014/main" id="{FF27D01F-442D-DEF8-3392-35E0CB577A1F}"/>
                </a:ext>
              </a:extLst>
            </p:cNvPr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702" name="Google Shape;702;p17">
                <a:extLst>
                  <a:ext uri="{FF2B5EF4-FFF2-40B4-BE49-F238E27FC236}">
                    <a16:creationId xmlns:a16="http://schemas.microsoft.com/office/drawing/2014/main" id="{351D859E-9B79-E10F-EF52-8C9640BEB10C}"/>
                  </a:ext>
                </a:extLst>
              </p:cNvPr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3" name="Google Shape;703;p17">
                <a:extLst>
                  <a:ext uri="{FF2B5EF4-FFF2-40B4-BE49-F238E27FC236}">
                    <a16:creationId xmlns:a16="http://schemas.microsoft.com/office/drawing/2014/main" id="{C42D3743-D5F7-F875-1DC1-AD93A0017B0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04" name="Google Shape;704;p17">
            <a:extLst>
              <a:ext uri="{FF2B5EF4-FFF2-40B4-BE49-F238E27FC236}">
                <a16:creationId xmlns:a16="http://schemas.microsoft.com/office/drawing/2014/main" id="{C43236B5-46CD-4045-3A46-F9BC320DED20}"/>
              </a:ext>
            </a:extLst>
          </p:cNvPr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705" name="Google Shape;705;p17">
              <a:extLst>
                <a:ext uri="{FF2B5EF4-FFF2-40B4-BE49-F238E27FC236}">
                  <a16:creationId xmlns:a16="http://schemas.microsoft.com/office/drawing/2014/main" id="{427F1779-4D5B-F679-696C-8ABC9B37DF81}"/>
                </a:ext>
              </a:extLst>
            </p:cNvPr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6" name="Google Shape;706;p17">
              <a:extLst>
                <a:ext uri="{FF2B5EF4-FFF2-40B4-BE49-F238E27FC236}">
                  <a16:creationId xmlns:a16="http://schemas.microsoft.com/office/drawing/2014/main" id="{F7CC23F0-77BE-031B-5D04-FD9D2BF69DFD}"/>
                </a:ext>
              </a:extLst>
            </p:cNvPr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7" name="Google Shape;707;p17">
            <a:extLst>
              <a:ext uri="{FF2B5EF4-FFF2-40B4-BE49-F238E27FC236}">
                <a16:creationId xmlns:a16="http://schemas.microsoft.com/office/drawing/2014/main" id="{037D1C99-E59D-FF39-CE8A-36F607EDFC3D}"/>
              </a:ext>
            </a:extLst>
          </p:cNvPr>
          <p:cNvGrpSpPr/>
          <p:nvPr/>
        </p:nvGrpSpPr>
        <p:grpSpPr>
          <a:xfrm>
            <a:off x="1028700" y="9241013"/>
            <a:ext cx="1385252" cy="269189"/>
            <a:chOff x="0" y="-192883"/>
            <a:chExt cx="1847002" cy="358919"/>
          </a:xfrm>
        </p:grpSpPr>
        <p:grpSp>
          <p:nvGrpSpPr>
            <p:cNvPr id="708" name="Google Shape;708;p17">
              <a:extLst>
                <a:ext uri="{FF2B5EF4-FFF2-40B4-BE49-F238E27FC236}">
                  <a16:creationId xmlns:a16="http://schemas.microsoft.com/office/drawing/2014/main" id="{377AFF2F-BFC1-6058-8BB6-741705EE2869}"/>
                </a:ext>
              </a:extLst>
            </p:cNvPr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709" name="Google Shape;709;p17">
                <a:extLst>
                  <a:ext uri="{FF2B5EF4-FFF2-40B4-BE49-F238E27FC236}">
                    <a16:creationId xmlns:a16="http://schemas.microsoft.com/office/drawing/2014/main" id="{FFD9EA05-0CEE-B1E8-2050-5B9E13998DC9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0" name="Google Shape;710;p17">
                <a:extLst>
                  <a:ext uri="{FF2B5EF4-FFF2-40B4-BE49-F238E27FC236}">
                    <a16:creationId xmlns:a16="http://schemas.microsoft.com/office/drawing/2014/main" id="{9C00CC02-954A-7B2B-27A1-D45E9E2118B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1" name="Google Shape;711;p17">
              <a:extLst>
                <a:ext uri="{FF2B5EF4-FFF2-40B4-BE49-F238E27FC236}">
                  <a16:creationId xmlns:a16="http://schemas.microsoft.com/office/drawing/2014/main" id="{C9AC745D-9F5D-CD26-2C07-04433A90FD48}"/>
                </a:ext>
              </a:extLst>
            </p:cNvPr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712" name="Google Shape;712;p17">
                <a:extLst>
                  <a:ext uri="{FF2B5EF4-FFF2-40B4-BE49-F238E27FC236}">
                    <a16:creationId xmlns:a16="http://schemas.microsoft.com/office/drawing/2014/main" id="{258B2490-4C60-EC0E-67B9-E78210CDF803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3" name="Google Shape;713;p17">
                <a:extLst>
                  <a:ext uri="{FF2B5EF4-FFF2-40B4-BE49-F238E27FC236}">
                    <a16:creationId xmlns:a16="http://schemas.microsoft.com/office/drawing/2014/main" id="{A6360417-A526-CC83-24B3-03CE6E3EF01C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4" name="Google Shape;714;p17">
              <a:extLst>
                <a:ext uri="{FF2B5EF4-FFF2-40B4-BE49-F238E27FC236}">
                  <a16:creationId xmlns:a16="http://schemas.microsoft.com/office/drawing/2014/main" id="{48F66D86-2ED0-EC65-7948-9BD4591A109F}"/>
                </a:ext>
              </a:extLst>
            </p:cNvPr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715" name="Google Shape;715;p17">
                <a:extLst>
                  <a:ext uri="{FF2B5EF4-FFF2-40B4-BE49-F238E27FC236}">
                    <a16:creationId xmlns:a16="http://schemas.microsoft.com/office/drawing/2014/main" id="{3C0CEF88-D40C-84D9-A214-B7AB84374FA7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6" name="Google Shape;716;p17">
                <a:extLst>
                  <a:ext uri="{FF2B5EF4-FFF2-40B4-BE49-F238E27FC236}">
                    <a16:creationId xmlns:a16="http://schemas.microsoft.com/office/drawing/2014/main" id="{5DFD8C26-F149-2CE9-ED6A-336C8D052C9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7" name="Google Shape;717;p17">
              <a:extLst>
                <a:ext uri="{FF2B5EF4-FFF2-40B4-BE49-F238E27FC236}">
                  <a16:creationId xmlns:a16="http://schemas.microsoft.com/office/drawing/2014/main" id="{AC362163-AE9C-F260-914F-52386E0B8A38}"/>
                </a:ext>
              </a:extLst>
            </p:cNvPr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718" name="Google Shape;718;p17">
                <a:extLst>
                  <a:ext uri="{FF2B5EF4-FFF2-40B4-BE49-F238E27FC236}">
                    <a16:creationId xmlns:a16="http://schemas.microsoft.com/office/drawing/2014/main" id="{7653EDD6-F54A-EE30-21EE-8C235EE5AB43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9" name="Google Shape;719;p17">
                <a:extLst>
                  <a:ext uri="{FF2B5EF4-FFF2-40B4-BE49-F238E27FC236}">
                    <a16:creationId xmlns:a16="http://schemas.microsoft.com/office/drawing/2014/main" id="{3340183E-3859-00D3-69A7-3DBDD39DF687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0" name="Google Shape;720;p17">
              <a:extLst>
                <a:ext uri="{FF2B5EF4-FFF2-40B4-BE49-F238E27FC236}">
                  <a16:creationId xmlns:a16="http://schemas.microsoft.com/office/drawing/2014/main" id="{4C184853-6F3C-6A94-A2A7-813B5DD53379}"/>
                </a:ext>
              </a:extLst>
            </p:cNvPr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721" name="Google Shape;721;p17">
                <a:extLst>
                  <a:ext uri="{FF2B5EF4-FFF2-40B4-BE49-F238E27FC236}">
                    <a16:creationId xmlns:a16="http://schemas.microsoft.com/office/drawing/2014/main" id="{F4FD7CAE-7A43-4A25-7B70-5319E6A1D78A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2" name="Google Shape;722;p17">
                <a:extLst>
                  <a:ext uri="{FF2B5EF4-FFF2-40B4-BE49-F238E27FC236}">
                    <a16:creationId xmlns:a16="http://schemas.microsoft.com/office/drawing/2014/main" id="{96E2D44A-5977-F246-241A-F6ADF1930CC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3" name="Google Shape;723;p17">
              <a:extLst>
                <a:ext uri="{FF2B5EF4-FFF2-40B4-BE49-F238E27FC236}">
                  <a16:creationId xmlns:a16="http://schemas.microsoft.com/office/drawing/2014/main" id="{8AAC86B8-AB69-5ACC-1AD8-F4D901F23E56}"/>
                </a:ext>
              </a:extLst>
            </p:cNvPr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724" name="Google Shape;724;p17">
                <a:extLst>
                  <a:ext uri="{FF2B5EF4-FFF2-40B4-BE49-F238E27FC236}">
                    <a16:creationId xmlns:a16="http://schemas.microsoft.com/office/drawing/2014/main" id="{8C834321-6F64-02A5-784D-F3F36A68815B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5" name="Google Shape;725;p17">
                <a:extLst>
                  <a:ext uri="{FF2B5EF4-FFF2-40B4-BE49-F238E27FC236}">
                    <a16:creationId xmlns:a16="http://schemas.microsoft.com/office/drawing/2014/main" id="{ABBC6517-1E6B-DA76-F270-26986AC485C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6" name="Google Shape;726;p17">
              <a:extLst>
                <a:ext uri="{FF2B5EF4-FFF2-40B4-BE49-F238E27FC236}">
                  <a16:creationId xmlns:a16="http://schemas.microsoft.com/office/drawing/2014/main" id="{D0086275-036B-A867-98B9-1CF8B8044CD5}"/>
                </a:ext>
              </a:extLst>
            </p:cNvPr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727" name="Google Shape;727;p17">
                <a:extLst>
                  <a:ext uri="{FF2B5EF4-FFF2-40B4-BE49-F238E27FC236}">
                    <a16:creationId xmlns:a16="http://schemas.microsoft.com/office/drawing/2014/main" id="{3A352A05-3278-5C14-483E-38ABB6E2D4DA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8" name="Google Shape;728;p17">
                <a:extLst>
                  <a:ext uri="{FF2B5EF4-FFF2-40B4-BE49-F238E27FC236}">
                    <a16:creationId xmlns:a16="http://schemas.microsoft.com/office/drawing/2014/main" id="{EC7009BF-5944-6D55-8E8E-3A25EA5BF49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9" name="Google Shape;729;p17">
              <a:extLst>
                <a:ext uri="{FF2B5EF4-FFF2-40B4-BE49-F238E27FC236}">
                  <a16:creationId xmlns:a16="http://schemas.microsoft.com/office/drawing/2014/main" id="{51D57FC4-5DEB-5F0D-B7D4-ADFDB9D1E121}"/>
                </a:ext>
              </a:extLst>
            </p:cNvPr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730" name="Google Shape;730;p17">
                <a:extLst>
                  <a:ext uri="{FF2B5EF4-FFF2-40B4-BE49-F238E27FC236}">
                    <a16:creationId xmlns:a16="http://schemas.microsoft.com/office/drawing/2014/main" id="{46F58D3B-74CF-BFD8-ACA8-5CF98E1DC5EB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1" name="Google Shape;731;p17">
                <a:extLst>
                  <a:ext uri="{FF2B5EF4-FFF2-40B4-BE49-F238E27FC236}">
                    <a16:creationId xmlns:a16="http://schemas.microsoft.com/office/drawing/2014/main" id="{1D8604E4-8066-71A1-8868-F123046E1427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32" name="Google Shape;732;p17">
            <a:extLst>
              <a:ext uri="{FF2B5EF4-FFF2-40B4-BE49-F238E27FC236}">
                <a16:creationId xmlns:a16="http://schemas.microsoft.com/office/drawing/2014/main" id="{730816C3-16DE-45DF-F1D2-D17DC577C57E}"/>
              </a:ext>
            </a:extLst>
          </p:cNvPr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735" name="Google Shape;735;p17">
            <a:extLst>
              <a:ext uri="{FF2B5EF4-FFF2-40B4-BE49-F238E27FC236}">
                <a16:creationId xmlns:a16="http://schemas.microsoft.com/office/drawing/2014/main" id="{8F04D636-F35A-7B89-0012-568B01E12580}"/>
              </a:ext>
            </a:extLst>
          </p:cNvPr>
          <p:cNvSpPr txBox="1"/>
          <p:nvPr/>
        </p:nvSpPr>
        <p:spPr>
          <a:xfrm>
            <a:off x="8861888" y="850075"/>
            <a:ext cx="9269330" cy="2654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>
                <a:solidFill>
                  <a:srgbClr val="09305E"/>
                </a:solidFill>
                <a:latin typeface="Archivo Black"/>
                <a:sym typeface="Archivo Black"/>
              </a:rPr>
              <a:t>Hart Trophy Winners Analysis</a:t>
            </a:r>
            <a:endParaRPr lang="en-US"/>
          </a:p>
        </p:txBody>
      </p:sp>
      <p:sp>
        <p:nvSpPr>
          <p:cNvPr id="736" name="Google Shape;736;p17">
            <a:extLst>
              <a:ext uri="{FF2B5EF4-FFF2-40B4-BE49-F238E27FC236}">
                <a16:creationId xmlns:a16="http://schemas.microsoft.com/office/drawing/2014/main" id="{279556E6-11E4-AD05-A9D3-B4DF1F7A48AB}"/>
              </a:ext>
            </a:extLst>
          </p:cNvPr>
          <p:cNvSpPr txBox="1"/>
          <p:nvPr/>
        </p:nvSpPr>
        <p:spPr>
          <a:xfrm>
            <a:off x="9428663" y="3677420"/>
            <a:ext cx="8021100" cy="3397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One interesting insight users might find is the overwhelming presence of first round picks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Furthermore, among the first round picked Hart Trophy winners only one wasn’t selected first overall </a:t>
            </a:r>
          </a:p>
        </p:txBody>
      </p:sp>
      <p:pic>
        <p:nvPicPr>
          <p:cNvPr id="738" name="Google Shape;738;p17">
            <a:extLst>
              <a:ext uri="{FF2B5EF4-FFF2-40B4-BE49-F238E27FC236}">
                <a16:creationId xmlns:a16="http://schemas.microsoft.com/office/drawing/2014/main" id="{782AE0E0-47D5-8B58-1F7E-57DA9171146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8013" y="-247575"/>
            <a:ext cx="8500850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17">
            <a:extLst>
              <a:ext uri="{FF2B5EF4-FFF2-40B4-BE49-F238E27FC236}">
                <a16:creationId xmlns:a16="http://schemas.microsoft.com/office/drawing/2014/main" id="{F8E2536C-41E7-D88A-095D-DFF774F97C5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5988" y="9779750"/>
            <a:ext cx="9151048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17">
            <a:extLst>
              <a:ext uri="{FF2B5EF4-FFF2-40B4-BE49-F238E27FC236}">
                <a16:creationId xmlns:a16="http://schemas.microsoft.com/office/drawing/2014/main" id="{F993671F-FAC8-9C0C-E453-E2A964A418AC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8D47405-0C88-10DB-028D-AAC61157446B}"/>
              </a:ext>
            </a:extLst>
          </p:cNvPr>
          <p:cNvSpPr/>
          <p:nvPr/>
        </p:nvSpPr>
        <p:spPr>
          <a:xfrm>
            <a:off x="11827565" y="177908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e 'Hart Trophy winners' quiz">
            <a:extLst>
              <a:ext uri="{FF2B5EF4-FFF2-40B4-BE49-F238E27FC236}">
                <a16:creationId xmlns:a16="http://schemas.microsoft.com/office/drawing/2014/main" id="{DDCF6F9C-15E2-BE45-B1D8-6F6068A81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462" y="3653599"/>
            <a:ext cx="8222982" cy="462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6211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CFF5C3-48B0-7553-99C9-9C1CA02599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5AF74CF-F634-6A12-35B4-E4109A7D479E}"/>
              </a:ext>
            </a:extLst>
          </p:cNvPr>
          <p:cNvSpPr/>
          <p:nvPr/>
        </p:nvSpPr>
        <p:spPr>
          <a:xfrm>
            <a:off x="1499287" y="2693"/>
            <a:ext cx="1033848" cy="102291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8F2987-CE7D-7B66-30B5-0CECC1B7B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05042-5873-980B-D807-B128DAAC6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425" y="3669015"/>
            <a:ext cx="5811822" cy="4934720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4400"/>
              <a:t>Player Analysis</a:t>
            </a:r>
          </a:p>
          <a:p>
            <a:pPr>
              <a:buFontTx/>
              <a:buChar char="-"/>
            </a:pPr>
            <a:endParaRPr lang="en-US" sz="4400"/>
          </a:p>
          <a:p>
            <a:pPr marL="114300" indent="0">
              <a:buNone/>
            </a:pPr>
            <a:r>
              <a:rPr lang="en-US" sz="4400"/>
              <a:t>Team Overviews</a:t>
            </a:r>
          </a:p>
          <a:p>
            <a:pPr>
              <a:buFontTx/>
              <a:buChar char="-"/>
            </a:pPr>
            <a:endParaRPr lang="en-US" sz="4400"/>
          </a:p>
          <a:p>
            <a:pPr marL="114300" indent="0">
              <a:buNone/>
            </a:pPr>
            <a:r>
              <a:rPr lang="en-US" sz="4400"/>
              <a:t>Draft Insights</a:t>
            </a:r>
          </a:p>
          <a:p>
            <a:endParaRPr lang="en-US" sz="4400"/>
          </a:p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7F678E-9D7A-8B83-3C39-26F7CB3BC042}"/>
              </a:ext>
            </a:extLst>
          </p:cNvPr>
          <p:cNvSpPr/>
          <p:nvPr/>
        </p:nvSpPr>
        <p:spPr>
          <a:xfrm>
            <a:off x="11911914" y="-64476"/>
            <a:ext cx="5918886" cy="1143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4E3F268-FB03-A801-11EE-B619CF618F73}"/>
              </a:ext>
            </a:extLst>
          </p:cNvPr>
          <p:cNvSpPr txBox="1">
            <a:spLocks/>
          </p:cNvSpPr>
          <p:nvPr/>
        </p:nvSpPr>
        <p:spPr>
          <a:xfrm>
            <a:off x="4880920" y="6425258"/>
            <a:ext cx="4923602" cy="2766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 Black"/>
              <a:buChar char="•"/>
              <a:defRPr sz="2400" b="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 Black"/>
              <a:buChar char="–"/>
              <a:defRPr sz="2400" b="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 Black"/>
              <a:buChar char="•"/>
              <a:defRPr sz="2400" b="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 Black"/>
              <a:buChar char="–"/>
              <a:defRPr sz="2400" b="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 Black"/>
              <a:buChar char="»"/>
              <a:defRPr sz="2400" b="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 Black"/>
              <a:buChar char="•"/>
              <a:defRPr sz="2400" b="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 Black"/>
              <a:buChar char="•"/>
              <a:defRPr sz="2400" b="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 Black"/>
              <a:buChar char="•"/>
              <a:defRPr sz="2400" b="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 Black"/>
              <a:buChar char="•"/>
              <a:defRPr sz="2400" b="0" i="0" u="none" strike="noStrike" cap="non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pPr marL="114300" indent="0">
              <a:buNone/>
            </a:pPr>
            <a:endParaRPr lang="en-US"/>
          </a:p>
          <a:p>
            <a:endParaRPr lang="en-US"/>
          </a:p>
        </p:txBody>
      </p:sp>
      <p:pic>
        <p:nvPicPr>
          <p:cNvPr id="1028" name="Picture 4" descr="NHL Draft: Who has the first pick in the 2023 NHL draft? | Marca">
            <a:extLst>
              <a:ext uri="{FF2B5EF4-FFF2-40B4-BE49-F238E27FC236}">
                <a16:creationId xmlns:a16="http://schemas.microsoft.com/office/drawing/2014/main" id="{8F952E92-7FA4-299F-2EB8-F98995AC8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2721" y="1898774"/>
            <a:ext cx="9823320" cy="6846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043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605B9B4-2C77-CD04-8BDA-879266056454}"/>
              </a:ext>
            </a:extLst>
          </p:cNvPr>
          <p:cNvSpPr/>
          <p:nvPr/>
        </p:nvSpPr>
        <p:spPr>
          <a:xfrm>
            <a:off x="1499287" y="2693"/>
            <a:ext cx="1033848" cy="102291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01056-51E4-6344-3C05-403F78AA3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425" y="3078380"/>
            <a:ext cx="8074575" cy="4526100"/>
          </a:xfrm>
        </p:spPr>
        <p:txBody>
          <a:bodyPr/>
          <a:lstStyle/>
          <a:p>
            <a:pPr marL="114300" indent="0">
              <a:buNone/>
            </a:pPr>
            <a:endParaRPr lang="en-US" sz="4000"/>
          </a:p>
          <a:p>
            <a:pPr marL="114300" indent="0">
              <a:buNone/>
            </a:pPr>
            <a:r>
              <a:rPr lang="en-US" sz="4000">
                <a:solidFill>
                  <a:srgbClr val="09305E"/>
                </a:solidFill>
              </a:rPr>
              <a:t>To take your NHL fandom to the NXT-LVL, invest in our product and Unlock the Power of Insight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099C1E-6BE2-F750-A260-3B80575DEBBF}"/>
              </a:ext>
            </a:extLst>
          </p:cNvPr>
          <p:cNvSpPr/>
          <p:nvPr/>
        </p:nvSpPr>
        <p:spPr>
          <a:xfrm>
            <a:off x="11911914" y="-64476"/>
            <a:ext cx="5918886" cy="1143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logo for a hockey team&#10;&#10;Description automatically generated">
            <a:extLst>
              <a:ext uri="{FF2B5EF4-FFF2-40B4-BE49-F238E27FC236}">
                <a16:creationId xmlns:a16="http://schemas.microsoft.com/office/drawing/2014/main" id="{F23AFE84-3579-E0BB-24A0-18A5556AD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5422" y="2247900"/>
            <a:ext cx="723265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0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800" y="8788027"/>
            <a:ext cx="1718525" cy="888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7" name="Google Shape;417;p12"/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418" name="Google Shape;418;p12"/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419" name="Google Shape;419;p12"/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0" name="Google Shape;420;p12"/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1" name="Google Shape;421;p12"/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422" name="Google Shape;422;p12"/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3" name="Google Shape;423;p12"/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24" name="Google Shape;424;p12"/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425" name="Google Shape;425;p12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26" name="Google Shape;426;p12"/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7" name="Google Shape;427;p12"/>
          <p:cNvGrpSpPr/>
          <p:nvPr/>
        </p:nvGrpSpPr>
        <p:grpSpPr>
          <a:xfrm>
            <a:off x="16038543" y="1121908"/>
            <a:ext cx="1385252" cy="269189"/>
            <a:chOff x="0" y="-192883"/>
            <a:chExt cx="1847002" cy="358919"/>
          </a:xfrm>
        </p:grpSpPr>
        <p:grpSp>
          <p:nvGrpSpPr>
            <p:cNvPr id="428" name="Google Shape;428;p12"/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429" name="Google Shape;429;p12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0" name="Google Shape;430;p12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1" name="Google Shape;431;p12"/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432" name="Google Shape;432;p12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3" name="Google Shape;433;p12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4" name="Google Shape;434;p12"/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435" name="Google Shape;435;p12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6" name="Google Shape;436;p12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7" name="Google Shape;437;p12"/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438" name="Google Shape;438;p12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9" name="Google Shape;439;p12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0" name="Google Shape;440;p12"/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441" name="Google Shape;441;p12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" name="Google Shape;442;p12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3" name="Google Shape;443;p12"/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444" name="Google Shape;444;p12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5" name="Google Shape;445;p12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6" name="Google Shape;446;p12"/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447" name="Google Shape;447;p12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8" name="Google Shape;448;p12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9" name="Google Shape;449;p12"/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450" name="Google Shape;450;p12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51" name="Google Shape;451;p12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56" name="Google Shape;456;p12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57" name="Google Shape;457;p12"/>
          <p:cNvSpPr/>
          <p:nvPr/>
        </p:nvSpPr>
        <p:spPr>
          <a:xfrm>
            <a:off x="16032755" y="1981648"/>
            <a:ext cx="1283893" cy="940744"/>
          </a:xfrm>
          <a:custGeom>
            <a:avLst/>
            <a:gdLst/>
            <a:ahLst/>
            <a:cxnLst/>
            <a:rect l="l" t="t" r="r" b="b"/>
            <a:pathLst>
              <a:path w="1283893" h="940744" extrusionOk="0">
                <a:moveTo>
                  <a:pt x="0" y="0"/>
                </a:moveTo>
                <a:lnTo>
                  <a:pt x="1283893" y="0"/>
                </a:lnTo>
                <a:lnTo>
                  <a:pt x="1283893" y="940743"/>
                </a:lnTo>
                <a:lnTo>
                  <a:pt x="0" y="9407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58" name="Google Shape;458;p12"/>
          <p:cNvSpPr/>
          <p:nvPr/>
        </p:nvSpPr>
        <p:spPr>
          <a:xfrm rot="6874994">
            <a:off x="879002" y="8666693"/>
            <a:ext cx="1432218" cy="1049425"/>
          </a:xfrm>
          <a:custGeom>
            <a:avLst/>
            <a:gdLst/>
            <a:ahLst/>
            <a:cxnLst/>
            <a:rect l="l" t="t" r="r" b="b"/>
            <a:pathLst>
              <a:path w="1432218" h="1049425" extrusionOk="0">
                <a:moveTo>
                  <a:pt x="0" y="0"/>
                </a:moveTo>
                <a:lnTo>
                  <a:pt x="1432219" y="0"/>
                </a:lnTo>
                <a:lnTo>
                  <a:pt x="1432219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81" name="Google Shape;481;p12"/>
          <p:cNvSpPr txBox="1"/>
          <p:nvPr/>
        </p:nvSpPr>
        <p:spPr>
          <a:xfrm>
            <a:off x="5805215" y="4348165"/>
            <a:ext cx="120447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>
                <a:solidFill>
                  <a:srgbClr val="09305E"/>
                </a:solidFill>
                <a:latin typeface="Archivo Black"/>
                <a:ea typeface="Archivo Black"/>
                <a:cs typeface="Archivo Black"/>
                <a:sym typeface="Archivo Black"/>
              </a:rPr>
              <a:t>Questions?</a:t>
            </a:r>
            <a:endParaRPr/>
          </a:p>
        </p:txBody>
      </p:sp>
      <p:pic>
        <p:nvPicPr>
          <p:cNvPr id="485" name="Google Shape;485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9850" y="-262350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6" name="Google Shape;486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38312" y="9657438"/>
            <a:ext cx="8505023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C35B40A-2608-A35F-1FDC-1E4F53EC0E3E}"/>
              </a:ext>
            </a:extLst>
          </p:cNvPr>
          <p:cNvSpPr/>
          <p:nvPr/>
        </p:nvSpPr>
        <p:spPr>
          <a:xfrm>
            <a:off x="11827565" y="189933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5375" y="1469563"/>
            <a:ext cx="1910300" cy="2173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13"/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494" name="Google Shape;494;p13"/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495" name="Google Shape;495;p13"/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6" name="Google Shape;496;p13"/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97" name="Google Shape;497;p13"/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498" name="Google Shape;498;p13"/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9" name="Google Shape;499;p13"/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00" name="Google Shape;500;p13"/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501" name="Google Shape;501;p13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02" name="Google Shape;502;p13"/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3" name="Google Shape;503;p13"/>
          <p:cNvGrpSpPr/>
          <p:nvPr/>
        </p:nvGrpSpPr>
        <p:grpSpPr>
          <a:xfrm>
            <a:off x="16038543" y="1121908"/>
            <a:ext cx="1385252" cy="269189"/>
            <a:chOff x="0" y="-192883"/>
            <a:chExt cx="1847002" cy="358919"/>
          </a:xfrm>
        </p:grpSpPr>
        <p:grpSp>
          <p:nvGrpSpPr>
            <p:cNvPr id="504" name="Google Shape;504;p13"/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505" name="Google Shape;505;p13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6" name="Google Shape;506;p13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7" name="Google Shape;507;p13"/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508" name="Google Shape;508;p13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9" name="Google Shape;509;p13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0" name="Google Shape;510;p13"/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511" name="Google Shape;511;p13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2" name="Google Shape;512;p13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3" name="Google Shape;513;p13"/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514" name="Google Shape;514;p13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5" name="Google Shape;515;p13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6" name="Google Shape;516;p13"/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517" name="Google Shape;517;p13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8" name="Google Shape;518;p13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9" name="Google Shape;519;p13"/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520" name="Google Shape;520;p13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21" name="Google Shape;521;p13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22" name="Google Shape;522;p13"/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523" name="Google Shape;523;p13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24" name="Google Shape;524;p13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25" name="Google Shape;525;p13"/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526" name="Google Shape;526;p13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27" name="Google Shape;527;p13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28" name="Google Shape;528;p13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29" name="Google Shape;529;p13"/>
          <p:cNvSpPr/>
          <p:nvPr/>
        </p:nvSpPr>
        <p:spPr>
          <a:xfrm rot="5400000">
            <a:off x="11715946" y="2833030"/>
            <a:ext cx="2622868" cy="7207954"/>
          </a:xfrm>
          <a:custGeom>
            <a:avLst/>
            <a:gdLst/>
            <a:ahLst/>
            <a:cxnLst/>
            <a:rect l="l" t="t" r="r" b="b"/>
            <a:pathLst>
              <a:path w="3613121" h="5989709" extrusionOk="0">
                <a:moveTo>
                  <a:pt x="1274036" y="5106781"/>
                </a:moveTo>
                <a:lnTo>
                  <a:pt x="741513" y="5989559"/>
                </a:lnTo>
                <a:lnTo>
                  <a:pt x="648156" y="5989559"/>
                </a:lnTo>
                <a:lnTo>
                  <a:pt x="1227313" y="5029476"/>
                </a:lnTo>
                <a:lnTo>
                  <a:pt x="3033873" y="2034697"/>
                </a:lnTo>
                <a:lnTo>
                  <a:pt x="3613029" y="1074614"/>
                </a:lnTo>
                <a:lnTo>
                  <a:pt x="3613029" y="1229374"/>
                </a:lnTo>
                <a:lnTo>
                  <a:pt x="3080506" y="2112152"/>
                </a:lnTo>
                <a:lnTo>
                  <a:pt x="1273946" y="5106931"/>
                </a:lnTo>
                <a:lnTo>
                  <a:pt x="1274036" y="5106931"/>
                </a:lnTo>
                <a:close/>
                <a:moveTo>
                  <a:pt x="2941602" y="1881888"/>
                </a:moveTo>
                <a:lnTo>
                  <a:pt x="3613120" y="768696"/>
                </a:lnTo>
                <a:lnTo>
                  <a:pt x="3613120" y="613936"/>
                </a:lnTo>
                <a:lnTo>
                  <a:pt x="2894969" y="1804433"/>
                </a:lnTo>
                <a:lnTo>
                  <a:pt x="1088409" y="4799212"/>
                </a:lnTo>
                <a:lnTo>
                  <a:pt x="370258" y="5989708"/>
                </a:lnTo>
                <a:lnTo>
                  <a:pt x="463615" y="5989708"/>
                </a:lnTo>
                <a:lnTo>
                  <a:pt x="1135133" y="4876517"/>
                </a:lnTo>
                <a:lnTo>
                  <a:pt x="2941693" y="1881738"/>
                </a:lnTo>
                <a:lnTo>
                  <a:pt x="2941603" y="1881738"/>
                </a:lnTo>
                <a:close/>
                <a:moveTo>
                  <a:pt x="3358494" y="2572829"/>
                </a:moveTo>
                <a:lnTo>
                  <a:pt x="3613121" y="2150729"/>
                </a:lnTo>
                <a:lnTo>
                  <a:pt x="3613121" y="1995969"/>
                </a:lnTo>
                <a:lnTo>
                  <a:pt x="3311861" y="2495374"/>
                </a:lnTo>
                <a:lnTo>
                  <a:pt x="1505301" y="5490153"/>
                </a:lnTo>
                <a:lnTo>
                  <a:pt x="1204042" y="5989558"/>
                </a:lnTo>
                <a:lnTo>
                  <a:pt x="1297399" y="5989558"/>
                </a:lnTo>
                <a:lnTo>
                  <a:pt x="1552025" y="5567458"/>
                </a:lnTo>
                <a:lnTo>
                  <a:pt x="3358585" y="2572679"/>
                </a:lnTo>
                <a:close/>
                <a:moveTo>
                  <a:pt x="2802699" y="1651174"/>
                </a:moveTo>
                <a:lnTo>
                  <a:pt x="3613121" y="307718"/>
                </a:lnTo>
                <a:lnTo>
                  <a:pt x="3613121" y="152958"/>
                </a:lnTo>
                <a:lnTo>
                  <a:pt x="2755976" y="1573869"/>
                </a:lnTo>
                <a:lnTo>
                  <a:pt x="949415" y="4568648"/>
                </a:lnTo>
                <a:lnTo>
                  <a:pt x="92270" y="5989559"/>
                </a:lnTo>
                <a:lnTo>
                  <a:pt x="185627" y="5989559"/>
                </a:lnTo>
                <a:lnTo>
                  <a:pt x="996048" y="4646104"/>
                </a:lnTo>
                <a:lnTo>
                  <a:pt x="2802609" y="1651324"/>
                </a:lnTo>
                <a:close/>
                <a:moveTo>
                  <a:pt x="3219500" y="2342416"/>
                </a:moveTo>
                <a:lnTo>
                  <a:pt x="3613030" y="1690052"/>
                </a:lnTo>
                <a:lnTo>
                  <a:pt x="3613030" y="1535292"/>
                </a:lnTo>
                <a:lnTo>
                  <a:pt x="3172776" y="2265111"/>
                </a:lnTo>
                <a:lnTo>
                  <a:pt x="1366216" y="5259890"/>
                </a:lnTo>
                <a:lnTo>
                  <a:pt x="925963" y="5989709"/>
                </a:lnTo>
                <a:lnTo>
                  <a:pt x="1019320" y="5989709"/>
                </a:lnTo>
                <a:lnTo>
                  <a:pt x="1412849" y="5337345"/>
                </a:lnTo>
                <a:lnTo>
                  <a:pt x="3219410" y="2342566"/>
                </a:lnTo>
                <a:close/>
                <a:moveTo>
                  <a:pt x="3497307" y="2803243"/>
                </a:moveTo>
                <a:lnTo>
                  <a:pt x="3612939" y="2611557"/>
                </a:lnTo>
                <a:lnTo>
                  <a:pt x="3612939" y="2456797"/>
                </a:lnTo>
                <a:lnTo>
                  <a:pt x="3450674" y="2725788"/>
                </a:lnTo>
                <a:lnTo>
                  <a:pt x="1644114" y="5720567"/>
                </a:lnTo>
                <a:lnTo>
                  <a:pt x="1481849" y="5989559"/>
                </a:lnTo>
                <a:lnTo>
                  <a:pt x="1575205" y="5989559"/>
                </a:lnTo>
                <a:lnTo>
                  <a:pt x="1690837" y="5797872"/>
                </a:lnTo>
                <a:lnTo>
                  <a:pt x="3497398" y="2803093"/>
                </a:lnTo>
                <a:close/>
                <a:moveTo>
                  <a:pt x="2107820" y="499405"/>
                </a:moveTo>
                <a:lnTo>
                  <a:pt x="2409079" y="0"/>
                </a:lnTo>
                <a:lnTo>
                  <a:pt x="2315722" y="0"/>
                </a:lnTo>
                <a:lnTo>
                  <a:pt x="2061096" y="422100"/>
                </a:lnTo>
                <a:lnTo>
                  <a:pt x="254626" y="3416729"/>
                </a:lnTo>
                <a:lnTo>
                  <a:pt x="0" y="3838830"/>
                </a:lnTo>
                <a:lnTo>
                  <a:pt x="0" y="3993590"/>
                </a:lnTo>
                <a:lnTo>
                  <a:pt x="301259" y="3494184"/>
                </a:lnTo>
                <a:lnTo>
                  <a:pt x="2107820" y="499405"/>
                </a:lnTo>
                <a:close/>
                <a:moveTo>
                  <a:pt x="2663705" y="1420910"/>
                </a:moveTo>
                <a:lnTo>
                  <a:pt x="3520760" y="0"/>
                </a:lnTo>
                <a:lnTo>
                  <a:pt x="3427403" y="0"/>
                </a:lnTo>
                <a:lnTo>
                  <a:pt x="2616982" y="1343455"/>
                </a:lnTo>
                <a:lnTo>
                  <a:pt x="810421" y="4338235"/>
                </a:lnTo>
                <a:lnTo>
                  <a:pt x="0" y="5681840"/>
                </a:lnTo>
                <a:lnTo>
                  <a:pt x="0" y="5836600"/>
                </a:lnTo>
                <a:lnTo>
                  <a:pt x="857145" y="4415689"/>
                </a:lnTo>
                <a:lnTo>
                  <a:pt x="2663705" y="1420910"/>
                </a:lnTo>
                <a:close/>
                <a:moveTo>
                  <a:pt x="2246814" y="729819"/>
                </a:moveTo>
                <a:lnTo>
                  <a:pt x="2686976" y="0"/>
                </a:lnTo>
                <a:lnTo>
                  <a:pt x="2593619" y="0"/>
                </a:lnTo>
                <a:lnTo>
                  <a:pt x="2200090" y="652364"/>
                </a:lnTo>
                <a:lnTo>
                  <a:pt x="393530" y="3647143"/>
                </a:lnTo>
                <a:lnTo>
                  <a:pt x="0" y="4299507"/>
                </a:lnTo>
                <a:lnTo>
                  <a:pt x="0" y="4454267"/>
                </a:lnTo>
                <a:lnTo>
                  <a:pt x="440253" y="3724448"/>
                </a:lnTo>
                <a:lnTo>
                  <a:pt x="2246723" y="729819"/>
                </a:lnTo>
                <a:close/>
                <a:moveTo>
                  <a:pt x="1829832" y="38728"/>
                </a:moveTo>
                <a:lnTo>
                  <a:pt x="1853193" y="0"/>
                </a:lnTo>
                <a:lnTo>
                  <a:pt x="1759837" y="0"/>
                </a:lnTo>
                <a:lnTo>
                  <a:pt x="0" y="2917324"/>
                </a:lnTo>
                <a:lnTo>
                  <a:pt x="0" y="3072085"/>
                </a:lnTo>
                <a:lnTo>
                  <a:pt x="23362" y="3033357"/>
                </a:lnTo>
                <a:lnTo>
                  <a:pt x="1829832" y="38728"/>
                </a:lnTo>
                <a:close/>
                <a:moveTo>
                  <a:pt x="2524621" y="1190497"/>
                </a:moveTo>
                <a:lnTo>
                  <a:pt x="3242862" y="0"/>
                </a:lnTo>
                <a:lnTo>
                  <a:pt x="3149505" y="0"/>
                </a:lnTo>
                <a:lnTo>
                  <a:pt x="2477988" y="1113192"/>
                </a:lnTo>
                <a:lnTo>
                  <a:pt x="671427" y="4107971"/>
                </a:lnTo>
                <a:lnTo>
                  <a:pt x="0" y="5221013"/>
                </a:lnTo>
                <a:lnTo>
                  <a:pt x="0" y="5375773"/>
                </a:lnTo>
                <a:lnTo>
                  <a:pt x="718151" y="4185276"/>
                </a:lnTo>
                <a:lnTo>
                  <a:pt x="2524711" y="1190497"/>
                </a:lnTo>
                <a:lnTo>
                  <a:pt x="2524621" y="1190497"/>
                </a:lnTo>
                <a:close/>
                <a:moveTo>
                  <a:pt x="2385626" y="960083"/>
                </a:moveTo>
                <a:lnTo>
                  <a:pt x="2964874" y="0"/>
                </a:lnTo>
                <a:lnTo>
                  <a:pt x="2871517" y="0"/>
                </a:lnTo>
                <a:lnTo>
                  <a:pt x="2338993" y="882778"/>
                </a:lnTo>
                <a:lnTo>
                  <a:pt x="532524" y="3877557"/>
                </a:lnTo>
                <a:lnTo>
                  <a:pt x="0" y="4760335"/>
                </a:lnTo>
                <a:lnTo>
                  <a:pt x="0" y="4915095"/>
                </a:lnTo>
                <a:lnTo>
                  <a:pt x="579157" y="3955012"/>
                </a:lnTo>
                <a:lnTo>
                  <a:pt x="2385717" y="960083"/>
                </a:lnTo>
                <a:lnTo>
                  <a:pt x="2385626" y="960083"/>
                </a:lnTo>
                <a:close/>
                <a:moveTo>
                  <a:pt x="1968735" y="268991"/>
                </a:moveTo>
                <a:lnTo>
                  <a:pt x="2131091" y="0"/>
                </a:lnTo>
                <a:lnTo>
                  <a:pt x="2037734" y="0"/>
                </a:lnTo>
                <a:lnTo>
                  <a:pt x="1922102" y="191686"/>
                </a:lnTo>
                <a:lnTo>
                  <a:pt x="115632" y="3186466"/>
                </a:lnTo>
                <a:lnTo>
                  <a:pt x="0" y="3378152"/>
                </a:lnTo>
                <a:lnTo>
                  <a:pt x="0" y="3532912"/>
                </a:lnTo>
                <a:lnTo>
                  <a:pt x="162265" y="3263921"/>
                </a:lnTo>
                <a:lnTo>
                  <a:pt x="1968826" y="268991"/>
                </a:lnTo>
                <a:lnTo>
                  <a:pt x="1968735" y="268991"/>
                </a:lnTo>
                <a:close/>
                <a:moveTo>
                  <a:pt x="92270" y="0"/>
                </a:moveTo>
                <a:lnTo>
                  <a:pt x="0" y="152959"/>
                </a:lnTo>
                <a:lnTo>
                  <a:pt x="0" y="307719"/>
                </a:lnTo>
                <a:lnTo>
                  <a:pt x="185627" y="0"/>
                </a:lnTo>
                <a:lnTo>
                  <a:pt x="92270" y="0"/>
                </a:lnTo>
                <a:close/>
                <a:moveTo>
                  <a:pt x="926053" y="0"/>
                </a:moveTo>
                <a:lnTo>
                  <a:pt x="0" y="1535142"/>
                </a:lnTo>
                <a:lnTo>
                  <a:pt x="0" y="1689902"/>
                </a:lnTo>
                <a:lnTo>
                  <a:pt x="1019410" y="0"/>
                </a:lnTo>
                <a:lnTo>
                  <a:pt x="926053" y="0"/>
                </a:lnTo>
                <a:close/>
                <a:moveTo>
                  <a:pt x="370168" y="0"/>
                </a:moveTo>
                <a:lnTo>
                  <a:pt x="0" y="613786"/>
                </a:lnTo>
                <a:lnTo>
                  <a:pt x="0" y="768546"/>
                </a:lnTo>
                <a:lnTo>
                  <a:pt x="463525" y="0"/>
                </a:lnTo>
                <a:cubicBezTo>
                  <a:pt x="463525" y="0"/>
                  <a:pt x="370168" y="0"/>
                  <a:pt x="370168" y="0"/>
                </a:cubicBezTo>
                <a:close/>
                <a:moveTo>
                  <a:pt x="648065" y="0"/>
                </a:moveTo>
                <a:lnTo>
                  <a:pt x="0" y="1074464"/>
                </a:lnTo>
                <a:lnTo>
                  <a:pt x="0" y="1229224"/>
                </a:lnTo>
                <a:lnTo>
                  <a:pt x="741513" y="0"/>
                </a:lnTo>
                <a:lnTo>
                  <a:pt x="648065" y="0"/>
                </a:lnTo>
                <a:close/>
                <a:moveTo>
                  <a:pt x="1203951" y="0"/>
                </a:moveTo>
                <a:lnTo>
                  <a:pt x="0" y="1995969"/>
                </a:lnTo>
                <a:lnTo>
                  <a:pt x="0" y="2150729"/>
                </a:lnTo>
                <a:lnTo>
                  <a:pt x="1297308" y="0"/>
                </a:lnTo>
                <a:lnTo>
                  <a:pt x="1203951" y="0"/>
                </a:lnTo>
                <a:close/>
                <a:moveTo>
                  <a:pt x="1481849" y="0"/>
                </a:moveTo>
                <a:lnTo>
                  <a:pt x="0" y="2456647"/>
                </a:lnTo>
                <a:lnTo>
                  <a:pt x="0" y="2611407"/>
                </a:lnTo>
                <a:lnTo>
                  <a:pt x="1575296" y="0"/>
                </a:lnTo>
                <a:lnTo>
                  <a:pt x="1481849" y="0"/>
                </a:lnTo>
                <a:close/>
                <a:moveTo>
                  <a:pt x="2131000" y="5989559"/>
                </a:moveTo>
                <a:lnTo>
                  <a:pt x="3612939" y="3532912"/>
                </a:lnTo>
                <a:lnTo>
                  <a:pt x="3612939" y="3378152"/>
                </a:lnTo>
                <a:lnTo>
                  <a:pt x="2037644" y="5989559"/>
                </a:lnTo>
                <a:lnTo>
                  <a:pt x="2131000" y="5989559"/>
                </a:lnTo>
                <a:close/>
                <a:moveTo>
                  <a:pt x="3612939" y="3072234"/>
                </a:moveTo>
                <a:lnTo>
                  <a:pt x="3612939" y="2917474"/>
                </a:lnTo>
                <a:lnTo>
                  <a:pt x="3589577" y="2956202"/>
                </a:lnTo>
                <a:lnTo>
                  <a:pt x="1783017" y="5950981"/>
                </a:lnTo>
                <a:lnTo>
                  <a:pt x="1759656" y="5989708"/>
                </a:lnTo>
                <a:lnTo>
                  <a:pt x="1853012" y="5989708"/>
                </a:lnTo>
                <a:lnTo>
                  <a:pt x="3612849" y="3072384"/>
                </a:lnTo>
                <a:close/>
                <a:moveTo>
                  <a:pt x="2964693" y="5989708"/>
                </a:moveTo>
                <a:lnTo>
                  <a:pt x="3612849" y="4915245"/>
                </a:lnTo>
                <a:lnTo>
                  <a:pt x="3612849" y="4760485"/>
                </a:lnTo>
                <a:lnTo>
                  <a:pt x="2871336" y="5989708"/>
                </a:lnTo>
                <a:lnTo>
                  <a:pt x="2964693" y="5989708"/>
                </a:lnTo>
                <a:close/>
                <a:moveTo>
                  <a:pt x="2686796" y="5989708"/>
                </a:moveTo>
                <a:lnTo>
                  <a:pt x="3612849" y="4454567"/>
                </a:lnTo>
                <a:lnTo>
                  <a:pt x="3612849" y="4299807"/>
                </a:lnTo>
                <a:lnTo>
                  <a:pt x="2593438" y="5989708"/>
                </a:lnTo>
                <a:lnTo>
                  <a:pt x="2686796" y="5989708"/>
                </a:lnTo>
                <a:close/>
                <a:moveTo>
                  <a:pt x="2408898" y="5989708"/>
                </a:moveTo>
                <a:lnTo>
                  <a:pt x="3612940" y="3993739"/>
                </a:lnTo>
                <a:lnTo>
                  <a:pt x="3612940" y="3838979"/>
                </a:lnTo>
                <a:lnTo>
                  <a:pt x="2315632" y="5989559"/>
                </a:lnTo>
                <a:lnTo>
                  <a:pt x="2408988" y="5989559"/>
                </a:lnTo>
                <a:lnTo>
                  <a:pt x="2408898" y="5989559"/>
                </a:lnTo>
                <a:close/>
                <a:moveTo>
                  <a:pt x="3520579" y="5989559"/>
                </a:moveTo>
                <a:lnTo>
                  <a:pt x="3612849" y="5836600"/>
                </a:lnTo>
                <a:lnTo>
                  <a:pt x="3612849" y="5681840"/>
                </a:lnTo>
                <a:lnTo>
                  <a:pt x="3427222" y="5989559"/>
                </a:lnTo>
                <a:lnTo>
                  <a:pt x="3520579" y="5989559"/>
                </a:lnTo>
                <a:close/>
                <a:moveTo>
                  <a:pt x="3242681" y="5989559"/>
                </a:moveTo>
                <a:lnTo>
                  <a:pt x="3612939" y="5375772"/>
                </a:lnTo>
                <a:lnTo>
                  <a:pt x="3612939" y="5221012"/>
                </a:lnTo>
                <a:lnTo>
                  <a:pt x="3149415" y="5989408"/>
                </a:lnTo>
                <a:lnTo>
                  <a:pt x="3242772" y="5989408"/>
                </a:lnTo>
                <a:close/>
              </a:path>
            </a:pathLst>
          </a:custGeom>
          <a:solidFill>
            <a:srgbClr val="2328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3"/>
          <p:cNvSpPr txBox="1"/>
          <p:nvPr/>
        </p:nvSpPr>
        <p:spPr>
          <a:xfrm>
            <a:off x="1595097" y="415200"/>
            <a:ext cx="665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LOGO</a:t>
            </a:r>
            <a:endParaRPr/>
          </a:p>
        </p:txBody>
      </p:sp>
      <p:sp>
        <p:nvSpPr>
          <p:cNvPr id="531" name="Google Shape;531;p13"/>
          <p:cNvSpPr txBox="1"/>
          <p:nvPr/>
        </p:nvSpPr>
        <p:spPr>
          <a:xfrm>
            <a:off x="1028700" y="1577210"/>
            <a:ext cx="87312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>
                <a:solidFill>
                  <a:srgbClr val="09305E"/>
                </a:solidFill>
                <a:latin typeface="Archivo Black"/>
                <a:ea typeface="Archivo Black"/>
                <a:cs typeface="Archivo Black"/>
                <a:sym typeface="Archivo Black"/>
              </a:rPr>
              <a:t>INTRODUCTION</a:t>
            </a:r>
            <a:endParaRPr/>
          </a:p>
        </p:txBody>
      </p:sp>
      <p:sp>
        <p:nvSpPr>
          <p:cNvPr id="532" name="Google Shape;532;p13"/>
          <p:cNvSpPr txBox="1"/>
          <p:nvPr/>
        </p:nvSpPr>
        <p:spPr>
          <a:xfrm>
            <a:off x="1069413" y="3193028"/>
            <a:ext cx="8115300" cy="3397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We’ve created a cutting-edge tool that allows the average fan to access Hockey statistics like the pros do.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The days of sifting through of data strewn across multiple websites is coming to an end. Now with just a few clicks you can access a plethora of in-depth hockey statistics about your favorite teams, players, and the league as a whole!</a:t>
            </a:r>
          </a:p>
        </p:txBody>
      </p:sp>
      <p:grpSp>
        <p:nvGrpSpPr>
          <p:cNvPr id="533" name="Google Shape;533;p13"/>
          <p:cNvGrpSpPr/>
          <p:nvPr/>
        </p:nvGrpSpPr>
        <p:grpSpPr>
          <a:xfrm>
            <a:off x="1028700" y="8364446"/>
            <a:ext cx="2144975" cy="1738975"/>
            <a:chOff x="0" y="0"/>
            <a:chExt cx="2859967" cy="2318634"/>
          </a:xfrm>
        </p:grpSpPr>
        <p:sp>
          <p:nvSpPr>
            <p:cNvPr id="534" name="Google Shape;534;p13"/>
            <p:cNvSpPr/>
            <p:nvPr/>
          </p:nvSpPr>
          <p:spPr>
            <a:xfrm rot="6874994">
              <a:off x="78606" y="459700"/>
              <a:ext cx="1909624" cy="1399234"/>
            </a:xfrm>
            <a:custGeom>
              <a:avLst/>
              <a:gdLst/>
              <a:ahLst/>
              <a:cxnLst/>
              <a:rect l="l" t="t" r="r" b="b"/>
              <a:pathLst>
                <a:path w="1909624" h="1399234" extrusionOk="0">
                  <a:moveTo>
                    <a:pt x="0" y="0"/>
                  </a:moveTo>
                  <a:lnTo>
                    <a:pt x="1909624" y="0"/>
                  </a:lnTo>
                  <a:lnTo>
                    <a:pt x="1909624" y="1399234"/>
                  </a:lnTo>
                  <a:lnTo>
                    <a:pt x="0" y="139923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1196019" y="654686"/>
              <a:ext cx="1663948" cy="1663948"/>
            </a:xfrm>
            <a:custGeom>
              <a:avLst/>
              <a:gdLst/>
              <a:ahLst/>
              <a:cxnLst/>
              <a:rect l="l" t="t" r="r" b="b"/>
              <a:pathLst>
                <a:path w="1663948" h="1663948" extrusionOk="0">
                  <a:moveTo>
                    <a:pt x="0" y="0"/>
                  </a:moveTo>
                  <a:lnTo>
                    <a:pt x="1663948" y="0"/>
                  </a:lnTo>
                  <a:lnTo>
                    <a:pt x="1663948" y="1663948"/>
                  </a:lnTo>
                  <a:lnTo>
                    <a:pt x="0" y="166394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37" name="Google Shape;537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58013" y="-247575"/>
            <a:ext cx="8500850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15988" y="9779750"/>
            <a:ext cx="9151048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46241C4-FF97-46BB-BEC0-5687FF030230}"/>
              </a:ext>
            </a:extLst>
          </p:cNvPr>
          <p:cNvSpPr/>
          <p:nvPr/>
        </p:nvSpPr>
        <p:spPr>
          <a:xfrm>
            <a:off x="11827565" y="189933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Every record Patrick Roy has with the Avalanche - The Hockey News Colorado  Avalanche News, Analysis and More">
            <a:extLst>
              <a:ext uri="{FF2B5EF4-FFF2-40B4-BE49-F238E27FC236}">
                <a16:creationId xmlns:a16="http://schemas.microsoft.com/office/drawing/2014/main" id="{448113B4-C92C-113A-1901-063F809142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1198" y="1628157"/>
            <a:ext cx="6628102" cy="662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5" name="Google Shape;74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69550" y="4226962"/>
            <a:ext cx="1010325" cy="1965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6" name="Google Shape;746;p18"/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747" name="Google Shape;747;p18"/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748" name="Google Shape;748;p18"/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49" name="Google Shape;749;p18"/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0" name="Google Shape;750;p18"/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751" name="Google Shape;751;p18"/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52" name="Google Shape;752;p18"/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53" name="Google Shape;753;p18"/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754" name="Google Shape;754;p18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55" name="Google Shape;755;p18"/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6" name="Google Shape;756;p18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757" name="Google Shape;757;p18"/>
          <p:cNvGrpSpPr/>
          <p:nvPr/>
        </p:nvGrpSpPr>
        <p:grpSpPr>
          <a:xfrm>
            <a:off x="16038543" y="1121908"/>
            <a:ext cx="1385252" cy="269189"/>
            <a:chOff x="0" y="-192883"/>
            <a:chExt cx="1847002" cy="358919"/>
          </a:xfrm>
        </p:grpSpPr>
        <p:grpSp>
          <p:nvGrpSpPr>
            <p:cNvPr id="758" name="Google Shape;758;p18"/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759" name="Google Shape;759;p1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0" name="Google Shape;760;p18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1" name="Google Shape;761;p18"/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762" name="Google Shape;762;p1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3" name="Google Shape;763;p18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4" name="Google Shape;764;p18"/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765" name="Google Shape;765;p1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6" name="Google Shape;766;p18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7" name="Google Shape;767;p18"/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768" name="Google Shape;768;p1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9" name="Google Shape;769;p18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0" name="Google Shape;770;p18"/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771" name="Google Shape;771;p1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72" name="Google Shape;772;p18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3" name="Google Shape;773;p18"/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774" name="Google Shape;774;p1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75" name="Google Shape;775;p18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6" name="Google Shape;776;p18"/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777" name="Google Shape;777;p1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78" name="Google Shape;778;p18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9" name="Google Shape;779;p18"/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780" name="Google Shape;780;p18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1" name="Google Shape;781;p18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82" name="Google Shape;782;p18"/>
          <p:cNvGrpSpPr/>
          <p:nvPr/>
        </p:nvGrpSpPr>
        <p:grpSpPr>
          <a:xfrm>
            <a:off x="1213342" y="9189387"/>
            <a:ext cx="1074979" cy="871506"/>
            <a:chOff x="0" y="0"/>
            <a:chExt cx="1433304" cy="1162009"/>
          </a:xfrm>
        </p:grpSpPr>
        <p:sp>
          <p:nvSpPr>
            <p:cNvPr id="783" name="Google Shape;783;p18"/>
            <p:cNvSpPr/>
            <p:nvPr/>
          </p:nvSpPr>
          <p:spPr>
            <a:xfrm rot="6874994">
              <a:off x="39394" y="230384"/>
              <a:ext cx="957029" cy="701241"/>
            </a:xfrm>
            <a:custGeom>
              <a:avLst/>
              <a:gdLst/>
              <a:ahLst/>
              <a:cxnLst/>
              <a:rect l="l" t="t" r="r" b="b"/>
              <a:pathLst>
                <a:path w="957029" h="701241" extrusionOk="0">
                  <a:moveTo>
                    <a:pt x="0" y="0"/>
                  </a:moveTo>
                  <a:lnTo>
                    <a:pt x="957029" y="0"/>
                  </a:lnTo>
                  <a:lnTo>
                    <a:pt x="957029" y="701241"/>
                  </a:lnTo>
                  <a:lnTo>
                    <a:pt x="0" y="70124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99398" y="328103"/>
              <a:ext cx="833906" cy="833906"/>
            </a:xfrm>
            <a:custGeom>
              <a:avLst/>
              <a:gdLst/>
              <a:ahLst/>
              <a:cxnLst/>
              <a:rect l="l" t="t" r="r" b="b"/>
              <a:pathLst>
                <a:path w="833906" h="833906" extrusionOk="0">
                  <a:moveTo>
                    <a:pt x="0" y="0"/>
                  </a:moveTo>
                  <a:lnTo>
                    <a:pt x="833905" y="0"/>
                  </a:lnTo>
                  <a:lnTo>
                    <a:pt x="833905" y="833906"/>
                  </a:lnTo>
                  <a:lnTo>
                    <a:pt x="0" y="83390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85" name="Google Shape;785;p18"/>
          <p:cNvGrpSpPr/>
          <p:nvPr/>
        </p:nvGrpSpPr>
        <p:grpSpPr>
          <a:xfrm>
            <a:off x="1183346" y="3649299"/>
            <a:ext cx="1671488" cy="1556147"/>
            <a:chOff x="151911" y="-192881"/>
            <a:chExt cx="2228650" cy="2074863"/>
          </a:xfrm>
        </p:grpSpPr>
        <p:sp>
          <p:nvSpPr>
            <p:cNvPr id="786" name="Google Shape;786;p18"/>
            <p:cNvSpPr/>
            <p:nvPr/>
          </p:nvSpPr>
          <p:spPr>
            <a:xfrm rot="5400000">
              <a:off x="935108" y="-205341"/>
              <a:ext cx="1159706" cy="1731201"/>
            </a:xfrm>
            <a:custGeom>
              <a:avLst/>
              <a:gdLst/>
              <a:ahLst/>
              <a:cxnLst/>
              <a:rect l="l" t="t" r="r" b="b"/>
              <a:pathLst>
                <a:path w="3016284" h="3685340" extrusionOk="0">
                  <a:moveTo>
                    <a:pt x="1063584" y="3142093"/>
                  </a:moveTo>
                  <a:lnTo>
                    <a:pt x="619025" y="3685248"/>
                  </a:lnTo>
                  <a:lnTo>
                    <a:pt x="541090" y="3685248"/>
                  </a:lnTo>
                  <a:lnTo>
                    <a:pt x="1024578" y="3094530"/>
                  </a:lnTo>
                  <a:lnTo>
                    <a:pt x="2532720" y="1251906"/>
                  </a:lnTo>
                  <a:lnTo>
                    <a:pt x="3016208" y="661187"/>
                  </a:lnTo>
                  <a:lnTo>
                    <a:pt x="3016208" y="756408"/>
                  </a:lnTo>
                  <a:lnTo>
                    <a:pt x="2571650" y="1299562"/>
                  </a:lnTo>
                  <a:lnTo>
                    <a:pt x="1063508" y="3142186"/>
                  </a:lnTo>
                  <a:lnTo>
                    <a:pt x="1063584" y="3142186"/>
                  </a:lnTo>
                  <a:close/>
                  <a:moveTo>
                    <a:pt x="2455691" y="1157886"/>
                  </a:moveTo>
                  <a:lnTo>
                    <a:pt x="3016284" y="472963"/>
                  </a:lnTo>
                  <a:lnTo>
                    <a:pt x="3016284" y="377742"/>
                  </a:lnTo>
                  <a:lnTo>
                    <a:pt x="2416761" y="1110229"/>
                  </a:lnTo>
                  <a:lnTo>
                    <a:pt x="908619" y="2952853"/>
                  </a:lnTo>
                  <a:lnTo>
                    <a:pt x="309097" y="3685340"/>
                  </a:lnTo>
                  <a:lnTo>
                    <a:pt x="387033" y="3685340"/>
                  </a:lnTo>
                  <a:lnTo>
                    <a:pt x="947625" y="3000417"/>
                  </a:lnTo>
                  <a:lnTo>
                    <a:pt x="2455767" y="1157793"/>
                  </a:lnTo>
                  <a:lnTo>
                    <a:pt x="2455692" y="1157793"/>
                  </a:lnTo>
                  <a:close/>
                  <a:moveTo>
                    <a:pt x="2803719" y="1583007"/>
                  </a:moveTo>
                  <a:lnTo>
                    <a:pt x="3016284" y="1323298"/>
                  </a:lnTo>
                  <a:lnTo>
                    <a:pt x="3016284" y="1228077"/>
                  </a:lnTo>
                  <a:lnTo>
                    <a:pt x="2764788" y="1535350"/>
                  </a:lnTo>
                  <a:lnTo>
                    <a:pt x="1256647" y="3377974"/>
                  </a:lnTo>
                  <a:lnTo>
                    <a:pt x="1005151" y="3685248"/>
                  </a:lnTo>
                  <a:lnTo>
                    <a:pt x="1083087" y="3685248"/>
                  </a:lnTo>
                  <a:lnTo>
                    <a:pt x="1295652" y="3425538"/>
                  </a:lnTo>
                  <a:lnTo>
                    <a:pt x="2803794" y="1582915"/>
                  </a:lnTo>
                  <a:close/>
                  <a:moveTo>
                    <a:pt x="2339733" y="1015932"/>
                  </a:moveTo>
                  <a:lnTo>
                    <a:pt x="3016284" y="189333"/>
                  </a:lnTo>
                  <a:lnTo>
                    <a:pt x="3016284" y="94112"/>
                  </a:lnTo>
                  <a:lnTo>
                    <a:pt x="2300727" y="968368"/>
                  </a:lnTo>
                  <a:lnTo>
                    <a:pt x="792585" y="2810992"/>
                  </a:lnTo>
                  <a:lnTo>
                    <a:pt x="77029" y="3685248"/>
                  </a:lnTo>
                  <a:lnTo>
                    <a:pt x="154964" y="3685248"/>
                  </a:lnTo>
                  <a:lnTo>
                    <a:pt x="831515" y="2858648"/>
                  </a:lnTo>
                  <a:lnTo>
                    <a:pt x="2339657" y="1016025"/>
                  </a:lnTo>
                  <a:close/>
                  <a:moveTo>
                    <a:pt x="2687684" y="1441238"/>
                  </a:moveTo>
                  <a:lnTo>
                    <a:pt x="3016208" y="1039853"/>
                  </a:lnTo>
                  <a:lnTo>
                    <a:pt x="3016208" y="944632"/>
                  </a:lnTo>
                  <a:lnTo>
                    <a:pt x="2648678" y="1393674"/>
                  </a:lnTo>
                  <a:lnTo>
                    <a:pt x="1140537" y="3236298"/>
                  </a:lnTo>
                  <a:lnTo>
                    <a:pt x="773007" y="3685340"/>
                  </a:lnTo>
                  <a:lnTo>
                    <a:pt x="850943" y="3685340"/>
                  </a:lnTo>
                  <a:lnTo>
                    <a:pt x="1179467" y="3283955"/>
                  </a:lnTo>
                  <a:lnTo>
                    <a:pt x="2687609" y="1441331"/>
                  </a:lnTo>
                  <a:close/>
                  <a:moveTo>
                    <a:pt x="2919601" y="1724776"/>
                  </a:moveTo>
                  <a:lnTo>
                    <a:pt x="3016133" y="1606835"/>
                  </a:lnTo>
                  <a:lnTo>
                    <a:pt x="3016133" y="1511615"/>
                  </a:lnTo>
                  <a:lnTo>
                    <a:pt x="2880671" y="1677119"/>
                  </a:lnTo>
                  <a:lnTo>
                    <a:pt x="1372529" y="3519743"/>
                  </a:lnTo>
                  <a:lnTo>
                    <a:pt x="1237068" y="3685248"/>
                  </a:lnTo>
                  <a:lnTo>
                    <a:pt x="1315004" y="3685248"/>
                  </a:lnTo>
                  <a:lnTo>
                    <a:pt x="1411535" y="3567307"/>
                  </a:lnTo>
                  <a:lnTo>
                    <a:pt x="2919677" y="1724683"/>
                  </a:lnTo>
                  <a:close/>
                  <a:moveTo>
                    <a:pt x="1759638" y="307273"/>
                  </a:moveTo>
                  <a:lnTo>
                    <a:pt x="2011133" y="0"/>
                  </a:lnTo>
                  <a:lnTo>
                    <a:pt x="1933197" y="0"/>
                  </a:lnTo>
                  <a:lnTo>
                    <a:pt x="1720632" y="259709"/>
                  </a:lnTo>
                  <a:lnTo>
                    <a:pt x="212566" y="2102241"/>
                  </a:lnTo>
                  <a:lnTo>
                    <a:pt x="0" y="2361950"/>
                  </a:lnTo>
                  <a:lnTo>
                    <a:pt x="0" y="2457171"/>
                  </a:lnTo>
                  <a:lnTo>
                    <a:pt x="251496" y="2149897"/>
                  </a:lnTo>
                  <a:lnTo>
                    <a:pt x="1759638" y="307273"/>
                  </a:lnTo>
                  <a:close/>
                  <a:moveTo>
                    <a:pt x="2223699" y="874256"/>
                  </a:moveTo>
                  <a:lnTo>
                    <a:pt x="2939180" y="0"/>
                  </a:lnTo>
                  <a:lnTo>
                    <a:pt x="2861244" y="0"/>
                  </a:lnTo>
                  <a:lnTo>
                    <a:pt x="2184693" y="826599"/>
                  </a:lnTo>
                  <a:lnTo>
                    <a:pt x="676551" y="2669223"/>
                  </a:lnTo>
                  <a:lnTo>
                    <a:pt x="0" y="3495915"/>
                  </a:lnTo>
                  <a:lnTo>
                    <a:pt x="0" y="3591135"/>
                  </a:lnTo>
                  <a:lnTo>
                    <a:pt x="715557" y="2716880"/>
                  </a:lnTo>
                  <a:lnTo>
                    <a:pt x="2223699" y="874256"/>
                  </a:lnTo>
                  <a:close/>
                  <a:moveTo>
                    <a:pt x="1875672" y="449042"/>
                  </a:moveTo>
                  <a:lnTo>
                    <a:pt x="2243126" y="0"/>
                  </a:lnTo>
                  <a:lnTo>
                    <a:pt x="2165190" y="0"/>
                  </a:lnTo>
                  <a:lnTo>
                    <a:pt x="1836666" y="401386"/>
                  </a:lnTo>
                  <a:lnTo>
                    <a:pt x="328524" y="2244010"/>
                  </a:lnTo>
                  <a:lnTo>
                    <a:pt x="0" y="2645395"/>
                  </a:lnTo>
                  <a:lnTo>
                    <a:pt x="0" y="2740615"/>
                  </a:lnTo>
                  <a:lnTo>
                    <a:pt x="367530" y="2291573"/>
                  </a:lnTo>
                  <a:lnTo>
                    <a:pt x="1875596" y="449042"/>
                  </a:lnTo>
                  <a:close/>
                  <a:moveTo>
                    <a:pt x="1527569" y="23828"/>
                  </a:moveTo>
                  <a:lnTo>
                    <a:pt x="1547072" y="0"/>
                  </a:lnTo>
                  <a:lnTo>
                    <a:pt x="1469136" y="0"/>
                  </a:lnTo>
                  <a:lnTo>
                    <a:pt x="0" y="1794968"/>
                  </a:lnTo>
                  <a:lnTo>
                    <a:pt x="0" y="1890188"/>
                  </a:lnTo>
                  <a:lnTo>
                    <a:pt x="19503" y="1866360"/>
                  </a:lnTo>
                  <a:lnTo>
                    <a:pt x="1527569" y="23828"/>
                  </a:lnTo>
                  <a:close/>
                  <a:moveTo>
                    <a:pt x="2107589" y="732487"/>
                  </a:moveTo>
                  <a:lnTo>
                    <a:pt x="2707187" y="0"/>
                  </a:lnTo>
                  <a:lnTo>
                    <a:pt x="2629251" y="0"/>
                  </a:lnTo>
                  <a:lnTo>
                    <a:pt x="2068659" y="684923"/>
                  </a:lnTo>
                  <a:lnTo>
                    <a:pt x="560517" y="2527547"/>
                  </a:lnTo>
                  <a:lnTo>
                    <a:pt x="0" y="3212378"/>
                  </a:lnTo>
                  <a:lnTo>
                    <a:pt x="0" y="3307598"/>
                  </a:lnTo>
                  <a:lnTo>
                    <a:pt x="599523" y="2575111"/>
                  </a:lnTo>
                  <a:lnTo>
                    <a:pt x="2107665" y="732487"/>
                  </a:lnTo>
                  <a:lnTo>
                    <a:pt x="2107589" y="732487"/>
                  </a:lnTo>
                  <a:close/>
                  <a:moveTo>
                    <a:pt x="1991555" y="590719"/>
                  </a:moveTo>
                  <a:lnTo>
                    <a:pt x="2475118" y="0"/>
                  </a:lnTo>
                  <a:lnTo>
                    <a:pt x="2397183" y="0"/>
                  </a:lnTo>
                  <a:lnTo>
                    <a:pt x="1952625" y="543154"/>
                  </a:lnTo>
                  <a:lnTo>
                    <a:pt x="444558" y="2385778"/>
                  </a:lnTo>
                  <a:lnTo>
                    <a:pt x="0" y="2928932"/>
                  </a:lnTo>
                  <a:lnTo>
                    <a:pt x="0" y="3024153"/>
                  </a:lnTo>
                  <a:lnTo>
                    <a:pt x="483488" y="2433435"/>
                  </a:lnTo>
                  <a:lnTo>
                    <a:pt x="1991630" y="590718"/>
                  </a:lnTo>
                  <a:lnTo>
                    <a:pt x="1991555" y="590718"/>
                  </a:lnTo>
                  <a:close/>
                  <a:moveTo>
                    <a:pt x="1643528" y="165505"/>
                  </a:moveTo>
                  <a:lnTo>
                    <a:pt x="1779065" y="0"/>
                  </a:lnTo>
                  <a:lnTo>
                    <a:pt x="1701129" y="0"/>
                  </a:lnTo>
                  <a:lnTo>
                    <a:pt x="1604598" y="117940"/>
                  </a:lnTo>
                  <a:lnTo>
                    <a:pt x="96531" y="1960564"/>
                  </a:lnTo>
                  <a:lnTo>
                    <a:pt x="0" y="2078505"/>
                  </a:lnTo>
                  <a:lnTo>
                    <a:pt x="0" y="2173725"/>
                  </a:lnTo>
                  <a:lnTo>
                    <a:pt x="135461" y="2008221"/>
                  </a:lnTo>
                  <a:lnTo>
                    <a:pt x="1643603" y="165505"/>
                  </a:lnTo>
                  <a:lnTo>
                    <a:pt x="1643528" y="165505"/>
                  </a:lnTo>
                  <a:close/>
                  <a:moveTo>
                    <a:pt x="77029" y="0"/>
                  </a:moveTo>
                  <a:lnTo>
                    <a:pt x="0" y="94112"/>
                  </a:lnTo>
                  <a:lnTo>
                    <a:pt x="0" y="189333"/>
                  </a:lnTo>
                  <a:lnTo>
                    <a:pt x="154964" y="0"/>
                  </a:lnTo>
                  <a:lnTo>
                    <a:pt x="77029" y="0"/>
                  </a:lnTo>
                  <a:close/>
                  <a:moveTo>
                    <a:pt x="773082" y="0"/>
                  </a:moveTo>
                  <a:lnTo>
                    <a:pt x="0" y="944540"/>
                  </a:lnTo>
                  <a:lnTo>
                    <a:pt x="0" y="1039760"/>
                  </a:lnTo>
                  <a:lnTo>
                    <a:pt x="851018" y="0"/>
                  </a:lnTo>
                  <a:lnTo>
                    <a:pt x="773082" y="0"/>
                  </a:lnTo>
                  <a:close/>
                  <a:moveTo>
                    <a:pt x="309021" y="0"/>
                  </a:moveTo>
                  <a:lnTo>
                    <a:pt x="0" y="377650"/>
                  </a:lnTo>
                  <a:lnTo>
                    <a:pt x="0" y="472870"/>
                  </a:lnTo>
                  <a:lnTo>
                    <a:pt x="386957" y="0"/>
                  </a:lnTo>
                  <a:cubicBezTo>
                    <a:pt x="386957" y="0"/>
                    <a:pt x="309021" y="0"/>
                    <a:pt x="309021" y="0"/>
                  </a:cubicBezTo>
                  <a:close/>
                  <a:moveTo>
                    <a:pt x="541014" y="0"/>
                  </a:moveTo>
                  <a:lnTo>
                    <a:pt x="0" y="661095"/>
                  </a:lnTo>
                  <a:lnTo>
                    <a:pt x="0" y="756315"/>
                  </a:lnTo>
                  <a:lnTo>
                    <a:pt x="619025" y="0"/>
                  </a:lnTo>
                  <a:lnTo>
                    <a:pt x="541014" y="0"/>
                  </a:lnTo>
                  <a:close/>
                  <a:moveTo>
                    <a:pt x="1005075" y="0"/>
                  </a:moveTo>
                  <a:lnTo>
                    <a:pt x="0" y="1228077"/>
                  </a:lnTo>
                  <a:lnTo>
                    <a:pt x="0" y="1323298"/>
                  </a:lnTo>
                  <a:lnTo>
                    <a:pt x="1083011" y="0"/>
                  </a:lnTo>
                  <a:lnTo>
                    <a:pt x="1005075" y="0"/>
                  </a:lnTo>
                  <a:close/>
                  <a:moveTo>
                    <a:pt x="1237068" y="0"/>
                  </a:moveTo>
                  <a:lnTo>
                    <a:pt x="0" y="1511522"/>
                  </a:lnTo>
                  <a:lnTo>
                    <a:pt x="0" y="1606743"/>
                  </a:lnTo>
                  <a:lnTo>
                    <a:pt x="1315079" y="0"/>
                  </a:lnTo>
                  <a:lnTo>
                    <a:pt x="1237068" y="0"/>
                  </a:lnTo>
                  <a:close/>
                  <a:moveTo>
                    <a:pt x="1778989" y="3685248"/>
                  </a:moveTo>
                  <a:lnTo>
                    <a:pt x="3016133" y="2173725"/>
                  </a:lnTo>
                  <a:lnTo>
                    <a:pt x="3016133" y="2078505"/>
                  </a:lnTo>
                  <a:lnTo>
                    <a:pt x="1701054" y="3685248"/>
                  </a:lnTo>
                  <a:lnTo>
                    <a:pt x="1778989" y="3685248"/>
                  </a:lnTo>
                  <a:close/>
                  <a:moveTo>
                    <a:pt x="3016133" y="1890280"/>
                  </a:moveTo>
                  <a:lnTo>
                    <a:pt x="3016133" y="1795060"/>
                  </a:lnTo>
                  <a:lnTo>
                    <a:pt x="2996630" y="1818888"/>
                  </a:lnTo>
                  <a:lnTo>
                    <a:pt x="1488488" y="3661512"/>
                  </a:lnTo>
                  <a:lnTo>
                    <a:pt x="1468985" y="3685340"/>
                  </a:lnTo>
                  <a:lnTo>
                    <a:pt x="1546921" y="3685340"/>
                  </a:lnTo>
                  <a:lnTo>
                    <a:pt x="3016057" y="1890372"/>
                  </a:lnTo>
                  <a:close/>
                  <a:moveTo>
                    <a:pt x="2474968" y="3685340"/>
                  </a:moveTo>
                  <a:lnTo>
                    <a:pt x="3016057" y="3024245"/>
                  </a:lnTo>
                  <a:lnTo>
                    <a:pt x="3016057" y="2929025"/>
                  </a:lnTo>
                  <a:lnTo>
                    <a:pt x="2397032" y="3685340"/>
                  </a:lnTo>
                  <a:lnTo>
                    <a:pt x="2474968" y="3685340"/>
                  </a:lnTo>
                  <a:close/>
                  <a:moveTo>
                    <a:pt x="2242975" y="3685340"/>
                  </a:moveTo>
                  <a:lnTo>
                    <a:pt x="3016057" y="2740800"/>
                  </a:lnTo>
                  <a:lnTo>
                    <a:pt x="3016057" y="2645580"/>
                  </a:lnTo>
                  <a:lnTo>
                    <a:pt x="2165039" y="3685340"/>
                  </a:lnTo>
                  <a:lnTo>
                    <a:pt x="2242975" y="3685340"/>
                  </a:lnTo>
                  <a:close/>
                  <a:moveTo>
                    <a:pt x="2010982" y="3685340"/>
                  </a:moveTo>
                  <a:lnTo>
                    <a:pt x="3016133" y="2457263"/>
                  </a:lnTo>
                  <a:lnTo>
                    <a:pt x="3016133" y="2362042"/>
                  </a:lnTo>
                  <a:lnTo>
                    <a:pt x="1933122" y="3685248"/>
                  </a:lnTo>
                  <a:lnTo>
                    <a:pt x="2011058" y="3685248"/>
                  </a:lnTo>
                  <a:lnTo>
                    <a:pt x="2010982" y="3685248"/>
                  </a:lnTo>
                  <a:close/>
                  <a:moveTo>
                    <a:pt x="2939029" y="3685248"/>
                  </a:moveTo>
                  <a:lnTo>
                    <a:pt x="3016057" y="3591135"/>
                  </a:lnTo>
                  <a:lnTo>
                    <a:pt x="3016057" y="3495915"/>
                  </a:lnTo>
                  <a:lnTo>
                    <a:pt x="2861093" y="3685248"/>
                  </a:lnTo>
                  <a:lnTo>
                    <a:pt x="2939029" y="3685248"/>
                  </a:lnTo>
                  <a:close/>
                  <a:moveTo>
                    <a:pt x="2707036" y="3685248"/>
                  </a:moveTo>
                  <a:lnTo>
                    <a:pt x="3016133" y="3307598"/>
                  </a:lnTo>
                  <a:lnTo>
                    <a:pt x="3016133" y="3212377"/>
                  </a:lnTo>
                  <a:lnTo>
                    <a:pt x="2629176" y="3685155"/>
                  </a:lnTo>
                  <a:lnTo>
                    <a:pt x="2707112" y="3685155"/>
                  </a:lnTo>
                  <a:close/>
                </a:path>
              </a:pathLst>
            </a:custGeom>
            <a:solidFill>
              <a:srgbClr val="23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7" name="Google Shape;787;p18"/>
            <p:cNvGrpSpPr/>
            <p:nvPr/>
          </p:nvGrpSpPr>
          <p:grpSpPr>
            <a:xfrm>
              <a:off x="151911" y="-192881"/>
              <a:ext cx="2228649" cy="2074863"/>
              <a:chOff x="0" y="-38100"/>
              <a:chExt cx="440227" cy="409850"/>
            </a:xfrm>
          </p:grpSpPr>
          <p:sp>
            <p:nvSpPr>
              <p:cNvPr id="788" name="Google Shape;788;p18"/>
              <p:cNvSpPr/>
              <p:nvPr/>
            </p:nvSpPr>
            <p:spPr>
              <a:xfrm>
                <a:off x="0" y="0"/>
                <a:ext cx="440227" cy="371750"/>
              </a:xfrm>
              <a:custGeom>
                <a:avLst/>
                <a:gdLst/>
                <a:ahLst/>
                <a:cxnLst/>
                <a:rect l="l" t="t" r="r" b="b"/>
                <a:pathLst>
                  <a:path w="440227" h="371750" extrusionOk="0">
                    <a:moveTo>
                      <a:pt x="0" y="0"/>
                    </a:moveTo>
                    <a:lnTo>
                      <a:pt x="440227" y="0"/>
                    </a:lnTo>
                    <a:lnTo>
                      <a:pt x="440227" y="371750"/>
                    </a:lnTo>
                    <a:lnTo>
                      <a:pt x="0" y="371750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" name="Google Shape;789;p18"/>
              <p:cNvSpPr txBox="1"/>
              <p:nvPr/>
            </p:nvSpPr>
            <p:spPr>
              <a:xfrm>
                <a:off x="0" y="-38100"/>
                <a:ext cx="440227" cy="4098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90" name="Google Shape;790;p18"/>
          <p:cNvGrpSpPr/>
          <p:nvPr/>
        </p:nvGrpSpPr>
        <p:grpSpPr>
          <a:xfrm>
            <a:off x="9118676" y="3649299"/>
            <a:ext cx="1671488" cy="1556147"/>
            <a:chOff x="151911" y="-192881"/>
            <a:chExt cx="2228650" cy="2074863"/>
          </a:xfrm>
        </p:grpSpPr>
        <p:sp>
          <p:nvSpPr>
            <p:cNvPr id="791" name="Google Shape;791;p18"/>
            <p:cNvSpPr/>
            <p:nvPr/>
          </p:nvSpPr>
          <p:spPr>
            <a:xfrm rot="5400000">
              <a:off x="935108" y="-205341"/>
              <a:ext cx="1159706" cy="1731201"/>
            </a:xfrm>
            <a:custGeom>
              <a:avLst/>
              <a:gdLst/>
              <a:ahLst/>
              <a:cxnLst/>
              <a:rect l="l" t="t" r="r" b="b"/>
              <a:pathLst>
                <a:path w="3016284" h="3685340" extrusionOk="0">
                  <a:moveTo>
                    <a:pt x="1063584" y="3142093"/>
                  </a:moveTo>
                  <a:lnTo>
                    <a:pt x="619025" y="3685248"/>
                  </a:lnTo>
                  <a:lnTo>
                    <a:pt x="541090" y="3685248"/>
                  </a:lnTo>
                  <a:lnTo>
                    <a:pt x="1024578" y="3094530"/>
                  </a:lnTo>
                  <a:lnTo>
                    <a:pt x="2532720" y="1251906"/>
                  </a:lnTo>
                  <a:lnTo>
                    <a:pt x="3016208" y="661187"/>
                  </a:lnTo>
                  <a:lnTo>
                    <a:pt x="3016208" y="756408"/>
                  </a:lnTo>
                  <a:lnTo>
                    <a:pt x="2571650" y="1299562"/>
                  </a:lnTo>
                  <a:lnTo>
                    <a:pt x="1063508" y="3142186"/>
                  </a:lnTo>
                  <a:lnTo>
                    <a:pt x="1063584" y="3142186"/>
                  </a:lnTo>
                  <a:close/>
                  <a:moveTo>
                    <a:pt x="2455691" y="1157886"/>
                  </a:moveTo>
                  <a:lnTo>
                    <a:pt x="3016284" y="472963"/>
                  </a:lnTo>
                  <a:lnTo>
                    <a:pt x="3016284" y="377742"/>
                  </a:lnTo>
                  <a:lnTo>
                    <a:pt x="2416761" y="1110229"/>
                  </a:lnTo>
                  <a:lnTo>
                    <a:pt x="908619" y="2952853"/>
                  </a:lnTo>
                  <a:lnTo>
                    <a:pt x="309097" y="3685340"/>
                  </a:lnTo>
                  <a:lnTo>
                    <a:pt x="387033" y="3685340"/>
                  </a:lnTo>
                  <a:lnTo>
                    <a:pt x="947625" y="3000417"/>
                  </a:lnTo>
                  <a:lnTo>
                    <a:pt x="2455767" y="1157793"/>
                  </a:lnTo>
                  <a:lnTo>
                    <a:pt x="2455692" y="1157793"/>
                  </a:lnTo>
                  <a:close/>
                  <a:moveTo>
                    <a:pt x="2803719" y="1583007"/>
                  </a:moveTo>
                  <a:lnTo>
                    <a:pt x="3016284" y="1323298"/>
                  </a:lnTo>
                  <a:lnTo>
                    <a:pt x="3016284" y="1228077"/>
                  </a:lnTo>
                  <a:lnTo>
                    <a:pt x="2764788" y="1535350"/>
                  </a:lnTo>
                  <a:lnTo>
                    <a:pt x="1256647" y="3377974"/>
                  </a:lnTo>
                  <a:lnTo>
                    <a:pt x="1005151" y="3685248"/>
                  </a:lnTo>
                  <a:lnTo>
                    <a:pt x="1083087" y="3685248"/>
                  </a:lnTo>
                  <a:lnTo>
                    <a:pt x="1295652" y="3425538"/>
                  </a:lnTo>
                  <a:lnTo>
                    <a:pt x="2803794" y="1582915"/>
                  </a:lnTo>
                  <a:close/>
                  <a:moveTo>
                    <a:pt x="2339733" y="1015932"/>
                  </a:moveTo>
                  <a:lnTo>
                    <a:pt x="3016284" y="189333"/>
                  </a:lnTo>
                  <a:lnTo>
                    <a:pt x="3016284" y="94112"/>
                  </a:lnTo>
                  <a:lnTo>
                    <a:pt x="2300727" y="968368"/>
                  </a:lnTo>
                  <a:lnTo>
                    <a:pt x="792585" y="2810992"/>
                  </a:lnTo>
                  <a:lnTo>
                    <a:pt x="77029" y="3685248"/>
                  </a:lnTo>
                  <a:lnTo>
                    <a:pt x="154964" y="3685248"/>
                  </a:lnTo>
                  <a:lnTo>
                    <a:pt x="831515" y="2858648"/>
                  </a:lnTo>
                  <a:lnTo>
                    <a:pt x="2339657" y="1016025"/>
                  </a:lnTo>
                  <a:close/>
                  <a:moveTo>
                    <a:pt x="2687684" y="1441238"/>
                  </a:moveTo>
                  <a:lnTo>
                    <a:pt x="3016208" y="1039853"/>
                  </a:lnTo>
                  <a:lnTo>
                    <a:pt x="3016208" y="944632"/>
                  </a:lnTo>
                  <a:lnTo>
                    <a:pt x="2648678" y="1393674"/>
                  </a:lnTo>
                  <a:lnTo>
                    <a:pt x="1140537" y="3236298"/>
                  </a:lnTo>
                  <a:lnTo>
                    <a:pt x="773007" y="3685340"/>
                  </a:lnTo>
                  <a:lnTo>
                    <a:pt x="850943" y="3685340"/>
                  </a:lnTo>
                  <a:lnTo>
                    <a:pt x="1179467" y="3283955"/>
                  </a:lnTo>
                  <a:lnTo>
                    <a:pt x="2687609" y="1441331"/>
                  </a:lnTo>
                  <a:close/>
                  <a:moveTo>
                    <a:pt x="2919601" y="1724776"/>
                  </a:moveTo>
                  <a:lnTo>
                    <a:pt x="3016133" y="1606835"/>
                  </a:lnTo>
                  <a:lnTo>
                    <a:pt x="3016133" y="1511615"/>
                  </a:lnTo>
                  <a:lnTo>
                    <a:pt x="2880671" y="1677119"/>
                  </a:lnTo>
                  <a:lnTo>
                    <a:pt x="1372529" y="3519743"/>
                  </a:lnTo>
                  <a:lnTo>
                    <a:pt x="1237068" y="3685248"/>
                  </a:lnTo>
                  <a:lnTo>
                    <a:pt x="1315004" y="3685248"/>
                  </a:lnTo>
                  <a:lnTo>
                    <a:pt x="1411535" y="3567307"/>
                  </a:lnTo>
                  <a:lnTo>
                    <a:pt x="2919677" y="1724683"/>
                  </a:lnTo>
                  <a:close/>
                  <a:moveTo>
                    <a:pt x="1759638" y="307273"/>
                  </a:moveTo>
                  <a:lnTo>
                    <a:pt x="2011133" y="0"/>
                  </a:lnTo>
                  <a:lnTo>
                    <a:pt x="1933197" y="0"/>
                  </a:lnTo>
                  <a:lnTo>
                    <a:pt x="1720632" y="259709"/>
                  </a:lnTo>
                  <a:lnTo>
                    <a:pt x="212566" y="2102241"/>
                  </a:lnTo>
                  <a:lnTo>
                    <a:pt x="0" y="2361950"/>
                  </a:lnTo>
                  <a:lnTo>
                    <a:pt x="0" y="2457171"/>
                  </a:lnTo>
                  <a:lnTo>
                    <a:pt x="251496" y="2149897"/>
                  </a:lnTo>
                  <a:lnTo>
                    <a:pt x="1759638" y="307273"/>
                  </a:lnTo>
                  <a:close/>
                  <a:moveTo>
                    <a:pt x="2223699" y="874256"/>
                  </a:moveTo>
                  <a:lnTo>
                    <a:pt x="2939180" y="0"/>
                  </a:lnTo>
                  <a:lnTo>
                    <a:pt x="2861244" y="0"/>
                  </a:lnTo>
                  <a:lnTo>
                    <a:pt x="2184693" y="826599"/>
                  </a:lnTo>
                  <a:lnTo>
                    <a:pt x="676551" y="2669223"/>
                  </a:lnTo>
                  <a:lnTo>
                    <a:pt x="0" y="3495915"/>
                  </a:lnTo>
                  <a:lnTo>
                    <a:pt x="0" y="3591135"/>
                  </a:lnTo>
                  <a:lnTo>
                    <a:pt x="715557" y="2716880"/>
                  </a:lnTo>
                  <a:lnTo>
                    <a:pt x="2223699" y="874256"/>
                  </a:lnTo>
                  <a:close/>
                  <a:moveTo>
                    <a:pt x="1875672" y="449042"/>
                  </a:moveTo>
                  <a:lnTo>
                    <a:pt x="2243126" y="0"/>
                  </a:lnTo>
                  <a:lnTo>
                    <a:pt x="2165190" y="0"/>
                  </a:lnTo>
                  <a:lnTo>
                    <a:pt x="1836666" y="401386"/>
                  </a:lnTo>
                  <a:lnTo>
                    <a:pt x="328524" y="2244010"/>
                  </a:lnTo>
                  <a:lnTo>
                    <a:pt x="0" y="2645395"/>
                  </a:lnTo>
                  <a:lnTo>
                    <a:pt x="0" y="2740615"/>
                  </a:lnTo>
                  <a:lnTo>
                    <a:pt x="367530" y="2291573"/>
                  </a:lnTo>
                  <a:lnTo>
                    <a:pt x="1875596" y="449042"/>
                  </a:lnTo>
                  <a:close/>
                  <a:moveTo>
                    <a:pt x="1527569" y="23828"/>
                  </a:moveTo>
                  <a:lnTo>
                    <a:pt x="1547072" y="0"/>
                  </a:lnTo>
                  <a:lnTo>
                    <a:pt x="1469136" y="0"/>
                  </a:lnTo>
                  <a:lnTo>
                    <a:pt x="0" y="1794968"/>
                  </a:lnTo>
                  <a:lnTo>
                    <a:pt x="0" y="1890188"/>
                  </a:lnTo>
                  <a:lnTo>
                    <a:pt x="19503" y="1866360"/>
                  </a:lnTo>
                  <a:lnTo>
                    <a:pt x="1527569" y="23828"/>
                  </a:lnTo>
                  <a:close/>
                  <a:moveTo>
                    <a:pt x="2107589" y="732487"/>
                  </a:moveTo>
                  <a:lnTo>
                    <a:pt x="2707187" y="0"/>
                  </a:lnTo>
                  <a:lnTo>
                    <a:pt x="2629251" y="0"/>
                  </a:lnTo>
                  <a:lnTo>
                    <a:pt x="2068659" y="684923"/>
                  </a:lnTo>
                  <a:lnTo>
                    <a:pt x="560517" y="2527547"/>
                  </a:lnTo>
                  <a:lnTo>
                    <a:pt x="0" y="3212378"/>
                  </a:lnTo>
                  <a:lnTo>
                    <a:pt x="0" y="3307598"/>
                  </a:lnTo>
                  <a:lnTo>
                    <a:pt x="599523" y="2575111"/>
                  </a:lnTo>
                  <a:lnTo>
                    <a:pt x="2107665" y="732487"/>
                  </a:lnTo>
                  <a:lnTo>
                    <a:pt x="2107589" y="732487"/>
                  </a:lnTo>
                  <a:close/>
                  <a:moveTo>
                    <a:pt x="1991555" y="590719"/>
                  </a:moveTo>
                  <a:lnTo>
                    <a:pt x="2475118" y="0"/>
                  </a:lnTo>
                  <a:lnTo>
                    <a:pt x="2397183" y="0"/>
                  </a:lnTo>
                  <a:lnTo>
                    <a:pt x="1952625" y="543154"/>
                  </a:lnTo>
                  <a:lnTo>
                    <a:pt x="444558" y="2385778"/>
                  </a:lnTo>
                  <a:lnTo>
                    <a:pt x="0" y="2928932"/>
                  </a:lnTo>
                  <a:lnTo>
                    <a:pt x="0" y="3024153"/>
                  </a:lnTo>
                  <a:lnTo>
                    <a:pt x="483488" y="2433435"/>
                  </a:lnTo>
                  <a:lnTo>
                    <a:pt x="1991630" y="590718"/>
                  </a:lnTo>
                  <a:lnTo>
                    <a:pt x="1991555" y="590718"/>
                  </a:lnTo>
                  <a:close/>
                  <a:moveTo>
                    <a:pt x="1643528" y="165505"/>
                  </a:moveTo>
                  <a:lnTo>
                    <a:pt x="1779065" y="0"/>
                  </a:lnTo>
                  <a:lnTo>
                    <a:pt x="1701129" y="0"/>
                  </a:lnTo>
                  <a:lnTo>
                    <a:pt x="1604598" y="117940"/>
                  </a:lnTo>
                  <a:lnTo>
                    <a:pt x="96531" y="1960564"/>
                  </a:lnTo>
                  <a:lnTo>
                    <a:pt x="0" y="2078505"/>
                  </a:lnTo>
                  <a:lnTo>
                    <a:pt x="0" y="2173725"/>
                  </a:lnTo>
                  <a:lnTo>
                    <a:pt x="135461" y="2008221"/>
                  </a:lnTo>
                  <a:lnTo>
                    <a:pt x="1643603" y="165505"/>
                  </a:lnTo>
                  <a:lnTo>
                    <a:pt x="1643528" y="165505"/>
                  </a:lnTo>
                  <a:close/>
                  <a:moveTo>
                    <a:pt x="77029" y="0"/>
                  </a:moveTo>
                  <a:lnTo>
                    <a:pt x="0" y="94112"/>
                  </a:lnTo>
                  <a:lnTo>
                    <a:pt x="0" y="189333"/>
                  </a:lnTo>
                  <a:lnTo>
                    <a:pt x="154964" y="0"/>
                  </a:lnTo>
                  <a:lnTo>
                    <a:pt x="77029" y="0"/>
                  </a:lnTo>
                  <a:close/>
                  <a:moveTo>
                    <a:pt x="773082" y="0"/>
                  </a:moveTo>
                  <a:lnTo>
                    <a:pt x="0" y="944540"/>
                  </a:lnTo>
                  <a:lnTo>
                    <a:pt x="0" y="1039760"/>
                  </a:lnTo>
                  <a:lnTo>
                    <a:pt x="851018" y="0"/>
                  </a:lnTo>
                  <a:lnTo>
                    <a:pt x="773082" y="0"/>
                  </a:lnTo>
                  <a:close/>
                  <a:moveTo>
                    <a:pt x="309021" y="0"/>
                  </a:moveTo>
                  <a:lnTo>
                    <a:pt x="0" y="377650"/>
                  </a:lnTo>
                  <a:lnTo>
                    <a:pt x="0" y="472870"/>
                  </a:lnTo>
                  <a:lnTo>
                    <a:pt x="386957" y="0"/>
                  </a:lnTo>
                  <a:cubicBezTo>
                    <a:pt x="386957" y="0"/>
                    <a:pt x="309021" y="0"/>
                    <a:pt x="309021" y="0"/>
                  </a:cubicBezTo>
                  <a:close/>
                  <a:moveTo>
                    <a:pt x="541014" y="0"/>
                  </a:moveTo>
                  <a:lnTo>
                    <a:pt x="0" y="661095"/>
                  </a:lnTo>
                  <a:lnTo>
                    <a:pt x="0" y="756315"/>
                  </a:lnTo>
                  <a:lnTo>
                    <a:pt x="619025" y="0"/>
                  </a:lnTo>
                  <a:lnTo>
                    <a:pt x="541014" y="0"/>
                  </a:lnTo>
                  <a:close/>
                  <a:moveTo>
                    <a:pt x="1005075" y="0"/>
                  </a:moveTo>
                  <a:lnTo>
                    <a:pt x="0" y="1228077"/>
                  </a:lnTo>
                  <a:lnTo>
                    <a:pt x="0" y="1323298"/>
                  </a:lnTo>
                  <a:lnTo>
                    <a:pt x="1083011" y="0"/>
                  </a:lnTo>
                  <a:lnTo>
                    <a:pt x="1005075" y="0"/>
                  </a:lnTo>
                  <a:close/>
                  <a:moveTo>
                    <a:pt x="1237068" y="0"/>
                  </a:moveTo>
                  <a:lnTo>
                    <a:pt x="0" y="1511522"/>
                  </a:lnTo>
                  <a:lnTo>
                    <a:pt x="0" y="1606743"/>
                  </a:lnTo>
                  <a:lnTo>
                    <a:pt x="1315079" y="0"/>
                  </a:lnTo>
                  <a:lnTo>
                    <a:pt x="1237068" y="0"/>
                  </a:lnTo>
                  <a:close/>
                  <a:moveTo>
                    <a:pt x="1778989" y="3685248"/>
                  </a:moveTo>
                  <a:lnTo>
                    <a:pt x="3016133" y="2173725"/>
                  </a:lnTo>
                  <a:lnTo>
                    <a:pt x="3016133" y="2078505"/>
                  </a:lnTo>
                  <a:lnTo>
                    <a:pt x="1701054" y="3685248"/>
                  </a:lnTo>
                  <a:lnTo>
                    <a:pt x="1778989" y="3685248"/>
                  </a:lnTo>
                  <a:close/>
                  <a:moveTo>
                    <a:pt x="3016133" y="1890280"/>
                  </a:moveTo>
                  <a:lnTo>
                    <a:pt x="3016133" y="1795060"/>
                  </a:lnTo>
                  <a:lnTo>
                    <a:pt x="2996630" y="1818888"/>
                  </a:lnTo>
                  <a:lnTo>
                    <a:pt x="1488488" y="3661512"/>
                  </a:lnTo>
                  <a:lnTo>
                    <a:pt x="1468985" y="3685340"/>
                  </a:lnTo>
                  <a:lnTo>
                    <a:pt x="1546921" y="3685340"/>
                  </a:lnTo>
                  <a:lnTo>
                    <a:pt x="3016057" y="1890372"/>
                  </a:lnTo>
                  <a:close/>
                  <a:moveTo>
                    <a:pt x="2474968" y="3685340"/>
                  </a:moveTo>
                  <a:lnTo>
                    <a:pt x="3016057" y="3024245"/>
                  </a:lnTo>
                  <a:lnTo>
                    <a:pt x="3016057" y="2929025"/>
                  </a:lnTo>
                  <a:lnTo>
                    <a:pt x="2397032" y="3685340"/>
                  </a:lnTo>
                  <a:lnTo>
                    <a:pt x="2474968" y="3685340"/>
                  </a:lnTo>
                  <a:close/>
                  <a:moveTo>
                    <a:pt x="2242975" y="3685340"/>
                  </a:moveTo>
                  <a:lnTo>
                    <a:pt x="3016057" y="2740800"/>
                  </a:lnTo>
                  <a:lnTo>
                    <a:pt x="3016057" y="2645580"/>
                  </a:lnTo>
                  <a:lnTo>
                    <a:pt x="2165039" y="3685340"/>
                  </a:lnTo>
                  <a:lnTo>
                    <a:pt x="2242975" y="3685340"/>
                  </a:lnTo>
                  <a:close/>
                  <a:moveTo>
                    <a:pt x="2010982" y="3685340"/>
                  </a:moveTo>
                  <a:lnTo>
                    <a:pt x="3016133" y="2457263"/>
                  </a:lnTo>
                  <a:lnTo>
                    <a:pt x="3016133" y="2362042"/>
                  </a:lnTo>
                  <a:lnTo>
                    <a:pt x="1933122" y="3685248"/>
                  </a:lnTo>
                  <a:lnTo>
                    <a:pt x="2011058" y="3685248"/>
                  </a:lnTo>
                  <a:lnTo>
                    <a:pt x="2010982" y="3685248"/>
                  </a:lnTo>
                  <a:close/>
                  <a:moveTo>
                    <a:pt x="2939029" y="3685248"/>
                  </a:moveTo>
                  <a:lnTo>
                    <a:pt x="3016057" y="3591135"/>
                  </a:lnTo>
                  <a:lnTo>
                    <a:pt x="3016057" y="3495915"/>
                  </a:lnTo>
                  <a:lnTo>
                    <a:pt x="2861093" y="3685248"/>
                  </a:lnTo>
                  <a:lnTo>
                    <a:pt x="2939029" y="3685248"/>
                  </a:lnTo>
                  <a:close/>
                  <a:moveTo>
                    <a:pt x="2707036" y="3685248"/>
                  </a:moveTo>
                  <a:lnTo>
                    <a:pt x="3016133" y="3307598"/>
                  </a:lnTo>
                  <a:lnTo>
                    <a:pt x="3016133" y="3212377"/>
                  </a:lnTo>
                  <a:lnTo>
                    <a:pt x="2629176" y="3685155"/>
                  </a:lnTo>
                  <a:lnTo>
                    <a:pt x="2707112" y="3685155"/>
                  </a:lnTo>
                  <a:close/>
                </a:path>
              </a:pathLst>
            </a:custGeom>
            <a:solidFill>
              <a:srgbClr val="23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18"/>
            <p:cNvGrpSpPr/>
            <p:nvPr/>
          </p:nvGrpSpPr>
          <p:grpSpPr>
            <a:xfrm>
              <a:off x="151911" y="-192881"/>
              <a:ext cx="2228649" cy="2074863"/>
              <a:chOff x="0" y="-38100"/>
              <a:chExt cx="440227" cy="409850"/>
            </a:xfrm>
          </p:grpSpPr>
          <p:sp>
            <p:nvSpPr>
              <p:cNvPr id="793" name="Google Shape;793;p18"/>
              <p:cNvSpPr/>
              <p:nvPr/>
            </p:nvSpPr>
            <p:spPr>
              <a:xfrm>
                <a:off x="0" y="0"/>
                <a:ext cx="440227" cy="371750"/>
              </a:xfrm>
              <a:custGeom>
                <a:avLst/>
                <a:gdLst/>
                <a:ahLst/>
                <a:cxnLst/>
                <a:rect l="l" t="t" r="r" b="b"/>
                <a:pathLst>
                  <a:path w="440227" h="371750" extrusionOk="0">
                    <a:moveTo>
                      <a:pt x="0" y="0"/>
                    </a:moveTo>
                    <a:lnTo>
                      <a:pt x="440227" y="0"/>
                    </a:lnTo>
                    <a:lnTo>
                      <a:pt x="440227" y="371750"/>
                    </a:lnTo>
                    <a:lnTo>
                      <a:pt x="0" y="371750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4" name="Google Shape;794;p18"/>
              <p:cNvSpPr txBox="1"/>
              <p:nvPr/>
            </p:nvSpPr>
            <p:spPr>
              <a:xfrm>
                <a:off x="0" y="-38100"/>
                <a:ext cx="440227" cy="4098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95" name="Google Shape;795;p18"/>
          <p:cNvGrpSpPr/>
          <p:nvPr/>
        </p:nvGrpSpPr>
        <p:grpSpPr>
          <a:xfrm>
            <a:off x="1183346" y="6642495"/>
            <a:ext cx="1671488" cy="1556147"/>
            <a:chOff x="151911" y="-192881"/>
            <a:chExt cx="2228650" cy="2074863"/>
          </a:xfrm>
        </p:grpSpPr>
        <p:sp>
          <p:nvSpPr>
            <p:cNvPr id="796" name="Google Shape;796;p18"/>
            <p:cNvSpPr/>
            <p:nvPr/>
          </p:nvSpPr>
          <p:spPr>
            <a:xfrm rot="5400000">
              <a:off x="935108" y="-205341"/>
              <a:ext cx="1159706" cy="1731201"/>
            </a:xfrm>
            <a:custGeom>
              <a:avLst/>
              <a:gdLst/>
              <a:ahLst/>
              <a:cxnLst/>
              <a:rect l="l" t="t" r="r" b="b"/>
              <a:pathLst>
                <a:path w="3016284" h="3685340" extrusionOk="0">
                  <a:moveTo>
                    <a:pt x="1063584" y="3142093"/>
                  </a:moveTo>
                  <a:lnTo>
                    <a:pt x="619025" y="3685248"/>
                  </a:lnTo>
                  <a:lnTo>
                    <a:pt x="541090" y="3685248"/>
                  </a:lnTo>
                  <a:lnTo>
                    <a:pt x="1024578" y="3094530"/>
                  </a:lnTo>
                  <a:lnTo>
                    <a:pt x="2532720" y="1251906"/>
                  </a:lnTo>
                  <a:lnTo>
                    <a:pt x="3016208" y="661187"/>
                  </a:lnTo>
                  <a:lnTo>
                    <a:pt x="3016208" y="756408"/>
                  </a:lnTo>
                  <a:lnTo>
                    <a:pt x="2571650" y="1299562"/>
                  </a:lnTo>
                  <a:lnTo>
                    <a:pt x="1063508" y="3142186"/>
                  </a:lnTo>
                  <a:lnTo>
                    <a:pt x="1063584" y="3142186"/>
                  </a:lnTo>
                  <a:close/>
                  <a:moveTo>
                    <a:pt x="2455691" y="1157886"/>
                  </a:moveTo>
                  <a:lnTo>
                    <a:pt x="3016284" y="472963"/>
                  </a:lnTo>
                  <a:lnTo>
                    <a:pt x="3016284" y="377742"/>
                  </a:lnTo>
                  <a:lnTo>
                    <a:pt x="2416761" y="1110229"/>
                  </a:lnTo>
                  <a:lnTo>
                    <a:pt x="908619" y="2952853"/>
                  </a:lnTo>
                  <a:lnTo>
                    <a:pt x="309097" y="3685340"/>
                  </a:lnTo>
                  <a:lnTo>
                    <a:pt x="387033" y="3685340"/>
                  </a:lnTo>
                  <a:lnTo>
                    <a:pt x="947625" y="3000417"/>
                  </a:lnTo>
                  <a:lnTo>
                    <a:pt x="2455767" y="1157793"/>
                  </a:lnTo>
                  <a:lnTo>
                    <a:pt x="2455692" y="1157793"/>
                  </a:lnTo>
                  <a:close/>
                  <a:moveTo>
                    <a:pt x="2803719" y="1583007"/>
                  </a:moveTo>
                  <a:lnTo>
                    <a:pt x="3016284" y="1323298"/>
                  </a:lnTo>
                  <a:lnTo>
                    <a:pt x="3016284" y="1228077"/>
                  </a:lnTo>
                  <a:lnTo>
                    <a:pt x="2764788" y="1535350"/>
                  </a:lnTo>
                  <a:lnTo>
                    <a:pt x="1256647" y="3377974"/>
                  </a:lnTo>
                  <a:lnTo>
                    <a:pt x="1005151" y="3685248"/>
                  </a:lnTo>
                  <a:lnTo>
                    <a:pt x="1083087" y="3685248"/>
                  </a:lnTo>
                  <a:lnTo>
                    <a:pt x="1295652" y="3425538"/>
                  </a:lnTo>
                  <a:lnTo>
                    <a:pt x="2803794" y="1582915"/>
                  </a:lnTo>
                  <a:close/>
                  <a:moveTo>
                    <a:pt x="2339733" y="1015932"/>
                  </a:moveTo>
                  <a:lnTo>
                    <a:pt x="3016284" y="189333"/>
                  </a:lnTo>
                  <a:lnTo>
                    <a:pt x="3016284" y="94112"/>
                  </a:lnTo>
                  <a:lnTo>
                    <a:pt x="2300727" y="968368"/>
                  </a:lnTo>
                  <a:lnTo>
                    <a:pt x="792585" y="2810992"/>
                  </a:lnTo>
                  <a:lnTo>
                    <a:pt x="77029" y="3685248"/>
                  </a:lnTo>
                  <a:lnTo>
                    <a:pt x="154964" y="3685248"/>
                  </a:lnTo>
                  <a:lnTo>
                    <a:pt x="831515" y="2858648"/>
                  </a:lnTo>
                  <a:lnTo>
                    <a:pt x="2339657" y="1016025"/>
                  </a:lnTo>
                  <a:close/>
                  <a:moveTo>
                    <a:pt x="2687684" y="1441238"/>
                  </a:moveTo>
                  <a:lnTo>
                    <a:pt x="3016208" y="1039853"/>
                  </a:lnTo>
                  <a:lnTo>
                    <a:pt x="3016208" y="944632"/>
                  </a:lnTo>
                  <a:lnTo>
                    <a:pt x="2648678" y="1393674"/>
                  </a:lnTo>
                  <a:lnTo>
                    <a:pt x="1140537" y="3236298"/>
                  </a:lnTo>
                  <a:lnTo>
                    <a:pt x="773007" y="3685340"/>
                  </a:lnTo>
                  <a:lnTo>
                    <a:pt x="850943" y="3685340"/>
                  </a:lnTo>
                  <a:lnTo>
                    <a:pt x="1179467" y="3283955"/>
                  </a:lnTo>
                  <a:lnTo>
                    <a:pt x="2687609" y="1441331"/>
                  </a:lnTo>
                  <a:close/>
                  <a:moveTo>
                    <a:pt x="2919601" y="1724776"/>
                  </a:moveTo>
                  <a:lnTo>
                    <a:pt x="3016133" y="1606835"/>
                  </a:lnTo>
                  <a:lnTo>
                    <a:pt x="3016133" y="1511615"/>
                  </a:lnTo>
                  <a:lnTo>
                    <a:pt x="2880671" y="1677119"/>
                  </a:lnTo>
                  <a:lnTo>
                    <a:pt x="1372529" y="3519743"/>
                  </a:lnTo>
                  <a:lnTo>
                    <a:pt x="1237068" y="3685248"/>
                  </a:lnTo>
                  <a:lnTo>
                    <a:pt x="1315004" y="3685248"/>
                  </a:lnTo>
                  <a:lnTo>
                    <a:pt x="1411535" y="3567307"/>
                  </a:lnTo>
                  <a:lnTo>
                    <a:pt x="2919677" y="1724683"/>
                  </a:lnTo>
                  <a:close/>
                  <a:moveTo>
                    <a:pt x="1759638" y="307273"/>
                  </a:moveTo>
                  <a:lnTo>
                    <a:pt x="2011133" y="0"/>
                  </a:lnTo>
                  <a:lnTo>
                    <a:pt x="1933197" y="0"/>
                  </a:lnTo>
                  <a:lnTo>
                    <a:pt x="1720632" y="259709"/>
                  </a:lnTo>
                  <a:lnTo>
                    <a:pt x="212566" y="2102241"/>
                  </a:lnTo>
                  <a:lnTo>
                    <a:pt x="0" y="2361950"/>
                  </a:lnTo>
                  <a:lnTo>
                    <a:pt x="0" y="2457171"/>
                  </a:lnTo>
                  <a:lnTo>
                    <a:pt x="251496" y="2149897"/>
                  </a:lnTo>
                  <a:lnTo>
                    <a:pt x="1759638" y="307273"/>
                  </a:lnTo>
                  <a:close/>
                  <a:moveTo>
                    <a:pt x="2223699" y="874256"/>
                  </a:moveTo>
                  <a:lnTo>
                    <a:pt x="2939180" y="0"/>
                  </a:lnTo>
                  <a:lnTo>
                    <a:pt x="2861244" y="0"/>
                  </a:lnTo>
                  <a:lnTo>
                    <a:pt x="2184693" y="826599"/>
                  </a:lnTo>
                  <a:lnTo>
                    <a:pt x="676551" y="2669223"/>
                  </a:lnTo>
                  <a:lnTo>
                    <a:pt x="0" y="3495915"/>
                  </a:lnTo>
                  <a:lnTo>
                    <a:pt x="0" y="3591135"/>
                  </a:lnTo>
                  <a:lnTo>
                    <a:pt x="715557" y="2716880"/>
                  </a:lnTo>
                  <a:lnTo>
                    <a:pt x="2223699" y="874256"/>
                  </a:lnTo>
                  <a:close/>
                  <a:moveTo>
                    <a:pt x="1875672" y="449042"/>
                  </a:moveTo>
                  <a:lnTo>
                    <a:pt x="2243126" y="0"/>
                  </a:lnTo>
                  <a:lnTo>
                    <a:pt x="2165190" y="0"/>
                  </a:lnTo>
                  <a:lnTo>
                    <a:pt x="1836666" y="401386"/>
                  </a:lnTo>
                  <a:lnTo>
                    <a:pt x="328524" y="2244010"/>
                  </a:lnTo>
                  <a:lnTo>
                    <a:pt x="0" y="2645395"/>
                  </a:lnTo>
                  <a:lnTo>
                    <a:pt x="0" y="2740615"/>
                  </a:lnTo>
                  <a:lnTo>
                    <a:pt x="367530" y="2291573"/>
                  </a:lnTo>
                  <a:lnTo>
                    <a:pt x="1875596" y="449042"/>
                  </a:lnTo>
                  <a:close/>
                  <a:moveTo>
                    <a:pt x="1527569" y="23828"/>
                  </a:moveTo>
                  <a:lnTo>
                    <a:pt x="1547072" y="0"/>
                  </a:lnTo>
                  <a:lnTo>
                    <a:pt x="1469136" y="0"/>
                  </a:lnTo>
                  <a:lnTo>
                    <a:pt x="0" y="1794968"/>
                  </a:lnTo>
                  <a:lnTo>
                    <a:pt x="0" y="1890188"/>
                  </a:lnTo>
                  <a:lnTo>
                    <a:pt x="19503" y="1866360"/>
                  </a:lnTo>
                  <a:lnTo>
                    <a:pt x="1527569" y="23828"/>
                  </a:lnTo>
                  <a:close/>
                  <a:moveTo>
                    <a:pt x="2107589" y="732487"/>
                  </a:moveTo>
                  <a:lnTo>
                    <a:pt x="2707187" y="0"/>
                  </a:lnTo>
                  <a:lnTo>
                    <a:pt x="2629251" y="0"/>
                  </a:lnTo>
                  <a:lnTo>
                    <a:pt x="2068659" y="684923"/>
                  </a:lnTo>
                  <a:lnTo>
                    <a:pt x="560517" y="2527547"/>
                  </a:lnTo>
                  <a:lnTo>
                    <a:pt x="0" y="3212378"/>
                  </a:lnTo>
                  <a:lnTo>
                    <a:pt x="0" y="3307598"/>
                  </a:lnTo>
                  <a:lnTo>
                    <a:pt x="599523" y="2575111"/>
                  </a:lnTo>
                  <a:lnTo>
                    <a:pt x="2107665" y="732487"/>
                  </a:lnTo>
                  <a:lnTo>
                    <a:pt x="2107589" y="732487"/>
                  </a:lnTo>
                  <a:close/>
                  <a:moveTo>
                    <a:pt x="1991555" y="590719"/>
                  </a:moveTo>
                  <a:lnTo>
                    <a:pt x="2475118" y="0"/>
                  </a:lnTo>
                  <a:lnTo>
                    <a:pt x="2397183" y="0"/>
                  </a:lnTo>
                  <a:lnTo>
                    <a:pt x="1952625" y="543154"/>
                  </a:lnTo>
                  <a:lnTo>
                    <a:pt x="444558" y="2385778"/>
                  </a:lnTo>
                  <a:lnTo>
                    <a:pt x="0" y="2928932"/>
                  </a:lnTo>
                  <a:lnTo>
                    <a:pt x="0" y="3024153"/>
                  </a:lnTo>
                  <a:lnTo>
                    <a:pt x="483488" y="2433435"/>
                  </a:lnTo>
                  <a:lnTo>
                    <a:pt x="1991630" y="590718"/>
                  </a:lnTo>
                  <a:lnTo>
                    <a:pt x="1991555" y="590718"/>
                  </a:lnTo>
                  <a:close/>
                  <a:moveTo>
                    <a:pt x="1643528" y="165505"/>
                  </a:moveTo>
                  <a:lnTo>
                    <a:pt x="1779065" y="0"/>
                  </a:lnTo>
                  <a:lnTo>
                    <a:pt x="1701129" y="0"/>
                  </a:lnTo>
                  <a:lnTo>
                    <a:pt x="1604598" y="117940"/>
                  </a:lnTo>
                  <a:lnTo>
                    <a:pt x="96531" y="1960564"/>
                  </a:lnTo>
                  <a:lnTo>
                    <a:pt x="0" y="2078505"/>
                  </a:lnTo>
                  <a:lnTo>
                    <a:pt x="0" y="2173725"/>
                  </a:lnTo>
                  <a:lnTo>
                    <a:pt x="135461" y="2008221"/>
                  </a:lnTo>
                  <a:lnTo>
                    <a:pt x="1643603" y="165505"/>
                  </a:lnTo>
                  <a:lnTo>
                    <a:pt x="1643528" y="165505"/>
                  </a:lnTo>
                  <a:close/>
                  <a:moveTo>
                    <a:pt x="77029" y="0"/>
                  </a:moveTo>
                  <a:lnTo>
                    <a:pt x="0" y="94112"/>
                  </a:lnTo>
                  <a:lnTo>
                    <a:pt x="0" y="189333"/>
                  </a:lnTo>
                  <a:lnTo>
                    <a:pt x="154964" y="0"/>
                  </a:lnTo>
                  <a:lnTo>
                    <a:pt x="77029" y="0"/>
                  </a:lnTo>
                  <a:close/>
                  <a:moveTo>
                    <a:pt x="773082" y="0"/>
                  </a:moveTo>
                  <a:lnTo>
                    <a:pt x="0" y="944540"/>
                  </a:lnTo>
                  <a:lnTo>
                    <a:pt x="0" y="1039760"/>
                  </a:lnTo>
                  <a:lnTo>
                    <a:pt x="851018" y="0"/>
                  </a:lnTo>
                  <a:lnTo>
                    <a:pt x="773082" y="0"/>
                  </a:lnTo>
                  <a:close/>
                  <a:moveTo>
                    <a:pt x="309021" y="0"/>
                  </a:moveTo>
                  <a:lnTo>
                    <a:pt x="0" y="377650"/>
                  </a:lnTo>
                  <a:lnTo>
                    <a:pt x="0" y="472870"/>
                  </a:lnTo>
                  <a:lnTo>
                    <a:pt x="386957" y="0"/>
                  </a:lnTo>
                  <a:cubicBezTo>
                    <a:pt x="386957" y="0"/>
                    <a:pt x="309021" y="0"/>
                    <a:pt x="309021" y="0"/>
                  </a:cubicBezTo>
                  <a:close/>
                  <a:moveTo>
                    <a:pt x="541014" y="0"/>
                  </a:moveTo>
                  <a:lnTo>
                    <a:pt x="0" y="661095"/>
                  </a:lnTo>
                  <a:lnTo>
                    <a:pt x="0" y="756315"/>
                  </a:lnTo>
                  <a:lnTo>
                    <a:pt x="619025" y="0"/>
                  </a:lnTo>
                  <a:lnTo>
                    <a:pt x="541014" y="0"/>
                  </a:lnTo>
                  <a:close/>
                  <a:moveTo>
                    <a:pt x="1005075" y="0"/>
                  </a:moveTo>
                  <a:lnTo>
                    <a:pt x="0" y="1228077"/>
                  </a:lnTo>
                  <a:lnTo>
                    <a:pt x="0" y="1323298"/>
                  </a:lnTo>
                  <a:lnTo>
                    <a:pt x="1083011" y="0"/>
                  </a:lnTo>
                  <a:lnTo>
                    <a:pt x="1005075" y="0"/>
                  </a:lnTo>
                  <a:close/>
                  <a:moveTo>
                    <a:pt x="1237068" y="0"/>
                  </a:moveTo>
                  <a:lnTo>
                    <a:pt x="0" y="1511522"/>
                  </a:lnTo>
                  <a:lnTo>
                    <a:pt x="0" y="1606743"/>
                  </a:lnTo>
                  <a:lnTo>
                    <a:pt x="1315079" y="0"/>
                  </a:lnTo>
                  <a:lnTo>
                    <a:pt x="1237068" y="0"/>
                  </a:lnTo>
                  <a:close/>
                  <a:moveTo>
                    <a:pt x="1778989" y="3685248"/>
                  </a:moveTo>
                  <a:lnTo>
                    <a:pt x="3016133" y="2173725"/>
                  </a:lnTo>
                  <a:lnTo>
                    <a:pt x="3016133" y="2078505"/>
                  </a:lnTo>
                  <a:lnTo>
                    <a:pt x="1701054" y="3685248"/>
                  </a:lnTo>
                  <a:lnTo>
                    <a:pt x="1778989" y="3685248"/>
                  </a:lnTo>
                  <a:close/>
                  <a:moveTo>
                    <a:pt x="3016133" y="1890280"/>
                  </a:moveTo>
                  <a:lnTo>
                    <a:pt x="3016133" y="1795060"/>
                  </a:lnTo>
                  <a:lnTo>
                    <a:pt x="2996630" y="1818888"/>
                  </a:lnTo>
                  <a:lnTo>
                    <a:pt x="1488488" y="3661512"/>
                  </a:lnTo>
                  <a:lnTo>
                    <a:pt x="1468985" y="3685340"/>
                  </a:lnTo>
                  <a:lnTo>
                    <a:pt x="1546921" y="3685340"/>
                  </a:lnTo>
                  <a:lnTo>
                    <a:pt x="3016057" y="1890372"/>
                  </a:lnTo>
                  <a:close/>
                  <a:moveTo>
                    <a:pt x="2474968" y="3685340"/>
                  </a:moveTo>
                  <a:lnTo>
                    <a:pt x="3016057" y="3024245"/>
                  </a:lnTo>
                  <a:lnTo>
                    <a:pt x="3016057" y="2929025"/>
                  </a:lnTo>
                  <a:lnTo>
                    <a:pt x="2397032" y="3685340"/>
                  </a:lnTo>
                  <a:lnTo>
                    <a:pt x="2474968" y="3685340"/>
                  </a:lnTo>
                  <a:close/>
                  <a:moveTo>
                    <a:pt x="2242975" y="3685340"/>
                  </a:moveTo>
                  <a:lnTo>
                    <a:pt x="3016057" y="2740800"/>
                  </a:lnTo>
                  <a:lnTo>
                    <a:pt x="3016057" y="2645580"/>
                  </a:lnTo>
                  <a:lnTo>
                    <a:pt x="2165039" y="3685340"/>
                  </a:lnTo>
                  <a:lnTo>
                    <a:pt x="2242975" y="3685340"/>
                  </a:lnTo>
                  <a:close/>
                  <a:moveTo>
                    <a:pt x="2010982" y="3685340"/>
                  </a:moveTo>
                  <a:lnTo>
                    <a:pt x="3016133" y="2457263"/>
                  </a:lnTo>
                  <a:lnTo>
                    <a:pt x="3016133" y="2362042"/>
                  </a:lnTo>
                  <a:lnTo>
                    <a:pt x="1933122" y="3685248"/>
                  </a:lnTo>
                  <a:lnTo>
                    <a:pt x="2011058" y="3685248"/>
                  </a:lnTo>
                  <a:lnTo>
                    <a:pt x="2010982" y="3685248"/>
                  </a:lnTo>
                  <a:close/>
                  <a:moveTo>
                    <a:pt x="2939029" y="3685248"/>
                  </a:moveTo>
                  <a:lnTo>
                    <a:pt x="3016057" y="3591135"/>
                  </a:lnTo>
                  <a:lnTo>
                    <a:pt x="3016057" y="3495915"/>
                  </a:lnTo>
                  <a:lnTo>
                    <a:pt x="2861093" y="3685248"/>
                  </a:lnTo>
                  <a:lnTo>
                    <a:pt x="2939029" y="3685248"/>
                  </a:lnTo>
                  <a:close/>
                  <a:moveTo>
                    <a:pt x="2707036" y="3685248"/>
                  </a:moveTo>
                  <a:lnTo>
                    <a:pt x="3016133" y="3307598"/>
                  </a:lnTo>
                  <a:lnTo>
                    <a:pt x="3016133" y="3212377"/>
                  </a:lnTo>
                  <a:lnTo>
                    <a:pt x="2629176" y="3685155"/>
                  </a:lnTo>
                  <a:lnTo>
                    <a:pt x="2707112" y="3685155"/>
                  </a:lnTo>
                  <a:close/>
                </a:path>
              </a:pathLst>
            </a:custGeom>
            <a:solidFill>
              <a:srgbClr val="23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7" name="Google Shape;797;p18"/>
            <p:cNvGrpSpPr/>
            <p:nvPr/>
          </p:nvGrpSpPr>
          <p:grpSpPr>
            <a:xfrm>
              <a:off x="151911" y="-192881"/>
              <a:ext cx="2228649" cy="2074863"/>
              <a:chOff x="0" y="-38100"/>
              <a:chExt cx="440227" cy="409850"/>
            </a:xfrm>
          </p:grpSpPr>
          <p:sp>
            <p:nvSpPr>
              <p:cNvPr id="798" name="Google Shape;798;p18"/>
              <p:cNvSpPr/>
              <p:nvPr/>
            </p:nvSpPr>
            <p:spPr>
              <a:xfrm>
                <a:off x="0" y="0"/>
                <a:ext cx="440227" cy="371750"/>
              </a:xfrm>
              <a:custGeom>
                <a:avLst/>
                <a:gdLst/>
                <a:ahLst/>
                <a:cxnLst/>
                <a:rect l="l" t="t" r="r" b="b"/>
                <a:pathLst>
                  <a:path w="440227" h="371750" extrusionOk="0">
                    <a:moveTo>
                      <a:pt x="0" y="0"/>
                    </a:moveTo>
                    <a:lnTo>
                      <a:pt x="440227" y="0"/>
                    </a:lnTo>
                    <a:lnTo>
                      <a:pt x="440227" y="371750"/>
                    </a:lnTo>
                    <a:lnTo>
                      <a:pt x="0" y="371750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9" name="Google Shape;799;p18"/>
              <p:cNvSpPr txBox="1"/>
              <p:nvPr/>
            </p:nvSpPr>
            <p:spPr>
              <a:xfrm>
                <a:off x="0" y="-38100"/>
                <a:ext cx="440227" cy="4098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00" name="Google Shape;800;p18"/>
          <p:cNvGrpSpPr/>
          <p:nvPr/>
        </p:nvGrpSpPr>
        <p:grpSpPr>
          <a:xfrm>
            <a:off x="9118676" y="6642495"/>
            <a:ext cx="1671488" cy="1556147"/>
            <a:chOff x="151911" y="-192881"/>
            <a:chExt cx="2228650" cy="2074863"/>
          </a:xfrm>
        </p:grpSpPr>
        <p:sp>
          <p:nvSpPr>
            <p:cNvPr id="801" name="Google Shape;801;p18"/>
            <p:cNvSpPr/>
            <p:nvPr/>
          </p:nvSpPr>
          <p:spPr>
            <a:xfrm rot="5400000">
              <a:off x="935108" y="-205341"/>
              <a:ext cx="1159706" cy="1731201"/>
            </a:xfrm>
            <a:custGeom>
              <a:avLst/>
              <a:gdLst/>
              <a:ahLst/>
              <a:cxnLst/>
              <a:rect l="l" t="t" r="r" b="b"/>
              <a:pathLst>
                <a:path w="3016284" h="3685340" extrusionOk="0">
                  <a:moveTo>
                    <a:pt x="1063584" y="3142093"/>
                  </a:moveTo>
                  <a:lnTo>
                    <a:pt x="619025" y="3685248"/>
                  </a:lnTo>
                  <a:lnTo>
                    <a:pt x="541090" y="3685248"/>
                  </a:lnTo>
                  <a:lnTo>
                    <a:pt x="1024578" y="3094530"/>
                  </a:lnTo>
                  <a:lnTo>
                    <a:pt x="2532720" y="1251906"/>
                  </a:lnTo>
                  <a:lnTo>
                    <a:pt x="3016208" y="661187"/>
                  </a:lnTo>
                  <a:lnTo>
                    <a:pt x="3016208" y="756408"/>
                  </a:lnTo>
                  <a:lnTo>
                    <a:pt x="2571650" y="1299562"/>
                  </a:lnTo>
                  <a:lnTo>
                    <a:pt x="1063508" y="3142186"/>
                  </a:lnTo>
                  <a:lnTo>
                    <a:pt x="1063584" y="3142186"/>
                  </a:lnTo>
                  <a:close/>
                  <a:moveTo>
                    <a:pt x="2455691" y="1157886"/>
                  </a:moveTo>
                  <a:lnTo>
                    <a:pt x="3016284" y="472963"/>
                  </a:lnTo>
                  <a:lnTo>
                    <a:pt x="3016284" y="377742"/>
                  </a:lnTo>
                  <a:lnTo>
                    <a:pt x="2416761" y="1110229"/>
                  </a:lnTo>
                  <a:lnTo>
                    <a:pt x="908619" y="2952853"/>
                  </a:lnTo>
                  <a:lnTo>
                    <a:pt x="309097" y="3685340"/>
                  </a:lnTo>
                  <a:lnTo>
                    <a:pt x="387033" y="3685340"/>
                  </a:lnTo>
                  <a:lnTo>
                    <a:pt x="947625" y="3000417"/>
                  </a:lnTo>
                  <a:lnTo>
                    <a:pt x="2455767" y="1157793"/>
                  </a:lnTo>
                  <a:lnTo>
                    <a:pt x="2455692" y="1157793"/>
                  </a:lnTo>
                  <a:close/>
                  <a:moveTo>
                    <a:pt x="2803719" y="1583007"/>
                  </a:moveTo>
                  <a:lnTo>
                    <a:pt x="3016284" y="1323298"/>
                  </a:lnTo>
                  <a:lnTo>
                    <a:pt x="3016284" y="1228077"/>
                  </a:lnTo>
                  <a:lnTo>
                    <a:pt x="2764788" y="1535350"/>
                  </a:lnTo>
                  <a:lnTo>
                    <a:pt x="1256647" y="3377974"/>
                  </a:lnTo>
                  <a:lnTo>
                    <a:pt x="1005151" y="3685248"/>
                  </a:lnTo>
                  <a:lnTo>
                    <a:pt x="1083087" y="3685248"/>
                  </a:lnTo>
                  <a:lnTo>
                    <a:pt x="1295652" y="3425538"/>
                  </a:lnTo>
                  <a:lnTo>
                    <a:pt x="2803794" y="1582915"/>
                  </a:lnTo>
                  <a:close/>
                  <a:moveTo>
                    <a:pt x="2339733" y="1015932"/>
                  </a:moveTo>
                  <a:lnTo>
                    <a:pt x="3016284" y="189333"/>
                  </a:lnTo>
                  <a:lnTo>
                    <a:pt x="3016284" y="94112"/>
                  </a:lnTo>
                  <a:lnTo>
                    <a:pt x="2300727" y="968368"/>
                  </a:lnTo>
                  <a:lnTo>
                    <a:pt x="792585" y="2810992"/>
                  </a:lnTo>
                  <a:lnTo>
                    <a:pt x="77029" y="3685248"/>
                  </a:lnTo>
                  <a:lnTo>
                    <a:pt x="154964" y="3685248"/>
                  </a:lnTo>
                  <a:lnTo>
                    <a:pt x="831515" y="2858648"/>
                  </a:lnTo>
                  <a:lnTo>
                    <a:pt x="2339657" y="1016025"/>
                  </a:lnTo>
                  <a:close/>
                  <a:moveTo>
                    <a:pt x="2687684" y="1441238"/>
                  </a:moveTo>
                  <a:lnTo>
                    <a:pt x="3016208" y="1039853"/>
                  </a:lnTo>
                  <a:lnTo>
                    <a:pt x="3016208" y="944632"/>
                  </a:lnTo>
                  <a:lnTo>
                    <a:pt x="2648678" y="1393674"/>
                  </a:lnTo>
                  <a:lnTo>
                    <a:pt x="1140537" y="3236298"/>
                  </a:lnTo>
                  <a:lnTo>
                    <a:pt x="773007" y="3685340"/>
                  </a:lnTo>
                  <a:lnTo>
                    <a:pt x="850943" y="3685340"/>
                  </a:lnTo>
                  <a:lnTo>
                    <a:pt x="1179467" y="3283955"/>
                  </a:lnTo>
                  <a:lnTo>
                    <a:pt x="2687609" y="1441331"/>
                  </a:lnTo>
                  <a:close/>
                  <a:moveTo>
                    <a:pt x="2919601" y="1724776"/>
                  </a:moveTo>
                  <a:lnTo>
                    <a:pt x="3016133" y="1606835"/>
                  </a:lnTo>
                  <a:lnTo>
                    <a:pt x="3016133" y="1511615"/>
                  </a:lnTo>
                  <a:lnTo>
                    <a:pt x="2880671" y="1677119"/>
                  </a:lnTo>
                  <a:lnTo>
                    <a:pt x="1372529" y="3519743"/>
                  </a:lnTo>
                  <a:lnTo>
                    <a:pt x="1237068" y="3685248"/>
                  </a:lnTo>
                  <a:lnTo>
                    <a:pt x="1315004" y="3685248"/>
                  </a:lnTo>
                  <a:lnTo>
                    <a:pt x="1411535" y="3567307"/>
                  </a:lnTo>
                  <a:lnTo>
                    <a:pt x="2919677" y="1724683"/>
                  </a:lnTo>
                  <a:close/>
                  <a:moveTo>
                    <a:pt x="1759638" y="307273"/>
                  </a:moveTo>
                  <a:lnTo>
                    <a:pt x="2011133" y="0"/>
                  </a:lnTo>
                  <a:lnTo>
                    <a:pt x="1933197" y="0"/>
                  </a:lnTo>
                  <a:lnTo>
                    <a:pt x="1720632" y="259709"/>
                  </a:lnTo>
                  <a:lnTo>
                    <a:pt x="212566" y="2102241"/>
                  </a:lnTo>
                  <a:lnTo>
                    <a:pt x="0" y="2361950"/>
                  </a:lnTo>
                  <a:lnTo>
                    <a:pt x="0" y="2457171"/>
                  </a:lnTo>
                  <a:lnTo>
                    <a:pt x="251496" y="2149897"/>
                  </a:lnTo>
                  <a:lnTo>
                    <a:pt x="1759638" y="307273"/>
                  </a:lnTo>
                  <a:close/>
                  <a:moveTo>
                    <a:pt x="2223699" y="874256"/>
                  </a:moveTo>
                  <a:lnTo>
                    <a:pt x="2939180" y="0"/>
                  </a:lnTo>
                  <a:lnTo>
                    <a:pt x="2861244" y="0"/>
                  </a:lnTo>
                  <a:lnTo>
                    <a:pt x="2184693" y="826599"/>
                  </a:lnTo>
                  <a:lnTo>
                    <a:pt x="676551" y="2669223"/>
                  </a:lnTo>
                  <a:lnTo>
                    <a:pt x="0" y="3495915"/>
                  </a:lnTo>
                  <a:lnTo>
                    <a:pt x="0" y="3591135"/>
                  </a:lnTo>
                  <a:lnTo>
                    <a:pt x="715557" y="2716880"/>
                  </a:lnTo>
                  <a:lnTo>
                    <a:pt x="2223699" y="874256"/>
                  </a:lnTo>
                  <a:close/>
                  <a:moveTo>
                    <a:pt x="1875672" y="449042"/>
                  </a:moveTo>
                  <a:lnTo>
                    <a:pt x="2243126" y="0"/>
                  </a:lnTo>
                  <a:lnTo>
                    <a:pt x="2165190" y="0"/>
                  </a:lnTo>
                  <a:lnTo>
                    <a:pt x="1836666" y="401386"/>
                  </a:lnTo>
                  <a:lnTo>
                    <a:pt x="328524" y="2244010"/>
                  </a:lnTo>
                  <a:lnTo>
                    <a:pt x="0" y="2645395"/>
                  </a:lnTo>
                  <a:lnTo>
                    <a:pt x="0" y="2740615"/>
                  </a:lnTo>
                  <a:lnTo>
                    <a:pt x="367530" y="2291573"/>
                  </a:lnTo>
                  <a:lnTo>
                    <a:pt x="1875596" y="449042"/>
                  </a:lnTo>
                  <a:close/>
                  <a:moveTo>
                    <a:pt x="1527569" y="23828"/>
                  </a:moveTo>
                  <a:lnTo>
                    <a:pt x="1547072" y="0"/>
                  </a:lnTo>
                  <a:lnTo>
                    <a:pt x="1469136" y="0"/>
                  </a:lnTo>
                  <a:lnTo>
                    <a:pt x="0" y="1794968"/>
                  </a:lnTo>
                  <a:lnTo>
                    <a:pt x="0" y="1890188"/>
                  </a:lnTo>
                  <a:lnTo>
                    <a:pt x="19503" y="1866360"/>
                  </a:lnTo>
                  <a:lnTo>
                    <a:pt x="1527569" y="23828"/>
                  </a:lnTo>
                  <a:close/>
                  <a:moveTo>
                    <a:pt x="2107589" y="732487"/>
                  </a:moveTo>
                  <a:lnTo>
                    <a:pt x="2707187" y="0"/>
                  </a:lnTo>
                  <a:lnTo>
                    <a:pt x="2629251" y="0"/>
                  </a:lnTo>
                  <a:lnTo>
                    <a:pt x="2068659" y="684923"/>
                  </a:lnTo>
                  <a:lnTo>
                    <a:pt x="560517" y="2527547"/>
                  </a:lnTo>
                  <a:lnTo>
                    <a:pt x="0" y="3212378"/>
                  </a:lnTo>
                  <a:lnTo>
                    <a:pt x="0" y="3307598"/>
                  </a:lnTo>
                  <a:lnTo>
                    <a:pt x="599523" y="2575111"/>
                  </a:lnTo>
                  <a:lnTo>
                    <a:pt x="2107665" y="732487"/>
                  </a:lnTo>
                  <a:lnTo>
                    <a:pt x="2107589" y="732487"/>
                  </a:lnTo>
                  <a:close/>
                  <a:moveTo>
                    <a:pt x="1991555" y="590719"/>
                  </a:moveTo>
                  <a:lnTo>
                    <a:pt x="2475118" y="0"/>
                  </a:lnTo>
                  <a:lnTo>
                    <a:pt x="2397183" y="0"/>
                  </a:lnTo>
                  <a:lnTo>
                    <a:pt x="1952625" y="543154"/>
                  </a:lnTo>
                  <a:lnTo>
                    <a:pt x="444558" y="2385778"/>
                  </a:lnTo>
                  <a:lnTo>
                    <a:pt x="0" y="2928932"/>
                  </a:lnTo>
                  <a:lnTo>
                    <a:pt x="0" y="3024153"/>
                  </a:lnTo>
                  <a:lnTo>
                    <a:pt x="483488" y="2433435"/>
                  </a:lnTo>
                  <a:lnTo>
                    <a:pt x="1991630" y="590718"/>
                  </a:lnTo>
                  <a:lnTo>
                    <a:pt x="1991555" y="590718"/>
                  </a:lnTo>
                  <a:close/>
                  <a:moveTo>
                    <a:pt x="1643528" y="165505"/>
                  </a:moveTo>
                  <a:lnTo>
                    <a:pt x="1779065" y="0"/>
                  </a:lnTo>
                  <a:lnTo>
                    <a:pt x="1701129" y="0"/>
                  </a:lnTo>
                  <a:lnTo>
                    <a:pt x="1604598" y="117940"/>
                  </a:lnTo>
                  <a:lnTo>
                    <a:pt x="96531" y="1960564"/>
                  </a:lnTo>
                  <a:lnTo>
                    <a:pt x="0" y="2078505"/>
                  </a:lnTo>
                  <a:lnTo>
                    <a:pt x="0" y="2173725"/>
                  </a:lnTo>
                  <a:lnTo>
                    <a:pt x="135461" y="2008221"/>
                  </a:lnTo>
                  <a:lnTo>
                    <a:pt x="1643603" y="165505"/>
                  </a:lnTo>
                  <a:lnTo>
                    <a:pt x="1643528" y="165505"/>
                  </a:lnTo>
                  <a:close/>
                  <a:moveTo>
                    <a:pt x="77029" y="0"/>
                  </a:moveTo>
                  <a:lnTo>
                    <a:pt x="0" y="94112"/>
                  </a:lnTo>
                  <a:lnTo>
                    <a:pt x="0" y="189333"/>
                  </a:lnTo>
                  <a:lnTo>
                    <a:pt x="154964" y="0"/>
                  </a:lnTo>
                  <a:lnTo>
                    <a:pt x="77029" y="0"/>
                  </a:lnTo>
                  <a:close/>
                  <a:moveTo>
                    <a:pt x="773082" y="0"/>
                  </a:moveTo>
                  <a:lnTo>
                    <a:pt x="0" y="944540"/>
                  </a:lnTo>
                  <a:lnTo>
                    <a:pt x="0" y="1039760"/>
                  </a:lnTo>
                  <a:lnTo>
                    <a:pt x="851018" y="0"/>
                  </a:lnTo>
                  <a:lnTo>
                    <a:pt x="773082" y="0"/>
                  </a:lnTo>
                  <a:close/>
                  <a:moveTo>
                    <a:pt x="309021" y="0"/>
                  </a:moveTo>
                  <a:lnTo>
                    <a:pt x="0" y="377650"/>
                  </a:lnTo>
                  <a:lnTo>
                    <a:pt x="0" y="472870"/>
                  </a:lnTo>
                  <a:lnTo>
                    <a:pt x="386957" y="0"/>
                  </a:lnTo>
                  <a:cubicBezTo>
                    <a:pt x="386957" y="0"/>
                    <a:pt x="309021" y="0"/>
                    <a:pt x="309021" y="0"/>
                  </a:cubicBezTo>
                  <a:close/>
                  <a:moveTo>
                    <a:pt x="541014" y="0"/>
                  </a:moveTo>
                  <a:lnTo>
                    <a:pt x="0" y="661095"/>
                  </a:lnTo>
                  <a:lnTo>
                    <a:pt x="0" y="756315"/>
                  </a:lnTo>
                  <a:lnTo>
                    <a:pt x="619025" y="0"/>
                  </a:lnTo>
                  <a:lnTo>
                    <a:pt x="541014" y="0"/>
                  </a:lnTo>
                  <a:close/>
                  <a:moveTo>
                    <a:pt x="1005075" y="0"/>
                  </a:moveTo>
                  <a:lnTo>
                    <a:pt x="0" y="1228077"/>
                  </a:lnTo>
                  <a:lnTo>
                    <a:pt x="0" y="1323298"/>
                  </a:lnTo>
                  <a:lnTo>
                    <a:pt x="1083011" y="0"/>
                  </a:lnTo>
                  <a:lnTo>
                    <a:pt x="1005075" y="0"/>
                  </a:lnTo>
                  <a:close/>
                  <a:moveTo>
                    <a:pt x="1237068" y="0"/>
                  </a:moveTo>
                  <a:lnTo>
                    <a:pt x="0" y="1511522"/>
                  </a:lnTo>
                  <a:lnTo>
                    <a:pt x="0" y="1606743"/>
                  </a:lnTo>
                  <a:lnTo>
                    <a:pt x="1315079" y="0"/>
                  </a:lnTo>
                  <a:lnTo>
                    <a:pt x="1237068" y="0"/>
                  </a:lnTo>
                  <a:close/>
                  <a:moveTo>
                    <a:pt x="1778989" y="3685248"/>
                  </a:moveTo>
                  <a:lnTo>
                    <a:pt x="3016133" y="2173725"/>
                  </a:lnTo>
                  <a:lnTo>
                    <a:pt x="3016133" y="2078505"/>
                  </a:lnTo>
                  <a:lnTo>
                    <a:pt x="1701054" y="3685248"/>
                  </a:lnTo>
                  <a:lnTo>
                    <a:pt x="1778989" y="3685248"/>
                  </a:lnTo>
                  <a:close/>
                  <a:moveTo>
                    <a:pt x="3016133" y="1890280"/>
                  </a:moveTo>
                  <a:lnTo>
                    <a:pt x="3016133" y="1795060"/>
                  </a:lnTo>
                  <a:lnTo>
                    <a:pt x="2996630" y="1818888"/>
                  </a:lnTo>
                  <a:lnTo>
                    <a:pt x="1488488" y="3661512"/>
                  </a:lnTo>
                  <a:lnTo>
                    <a:pt x="1468985" y="3685340"/>
                  </a:lnTo>
                  <a:lnTo>
                    <a:pt x="1546921" y="3685340"/>
                  </a:lnTo>
                  <a:lnTo>
                    <a:pt x="3016057" y="1890372"/>
                  </a:lnTo>
                  <a:close/>
                  <a:moveTo>
                    <a:pt x="2474968" y="3685340"/>
                  </a:moveTo>
                  <a:lnTo>
                    <a:pt x="3016057" y="3024245"/>
                  </a:lnTo>
                  <a:lnTo>
                    <a:pt x="3016057" y="2929025"/>
                  </a:lnTo>
                  <a:lnTo>
                    <a:pt x="2397032" y="3685340"/>
                  </a:lnTo>
                  <a:lnTo>
                    <a:pt x="2474968" y="3685340"/>
                  </a:lnTo>
                  <a:close/>
                  <a:moveTo>
                    <a:pt x="2242975" y="3685340"/>
                  </a:moveTo>
                  <a:lnTo>
                    <a:pt x="3016057" y="2740800"/>
                  </a:lnTo>
                  <a:lnTo>
                    <a:pt x="3016057" y="2645580"/>
                  </a:lnTo>
                  <a:lnTo>
                    <a:pt x="2165039" y="3685340"/>
                  </a:lnTo>
                  <a:lnTo>
                    <a:pt x="2242975" y="3685340"/>
                  </a:lnTo>
                  <a:close/>
                  <a:moveTo>
                    <a:pt x="2010982" y="3685340"/>
                  </a:moveTo>
                  <a:lnTo>
                    <a:pt x="3016133" y="2457263"/>
                  </a:lnTo>
                  <a:lnTo>
                    <a:pt x="3016133" y="2362042"/>
                  </a:lnTo>
                  <a:lnTo>
                    <a:pt x="1933122" y="3685248"/>
                  </a:lnTo>
                  <a:lnTo>
                    <a:pt x="2011058" y="3685248"/>
                  </a:lnTo>
                  <a:lnTo>
                    <a:pt x="2010982" y="3685248"/>
                  </a:lnTo>
                  <a:close/>
                  <a:moveTo>
                    <a:pt x="2939029" y="3685248"/>
                  </a:moveTo>
                  <a:lnTo>
                    <a:pt x="3016057" y="3591135"/>
                  </a:lnTo>
                  <a:lnTo>
                    <a:pt x="3016057" y="3495915"/>
                  </a:lnTo>
                  <a:lnTo>
                    <a:pt x="2861093" y="3685248"/>
                  </a:lnTo>
                  <a:lnTo>
                    <a:pt x="2939029" y="3685248"/>
                  </a:lnTo>
                  <a:close/>
                  <a:moveTo>
                    <a:pt x="2707036" y="3685248"/>
                  </a:moveTo>
                  <a:lnTo>
                    <a:pt x="3016133" y="3307598"/>
                  </a:lnTo>
                  <a:lnTo>
                    <a:pt x="3016133" y="3212377"/>
                  </a:lnTo>
                  <a:lnTo>
                    <a:pt x="2629176" y="3685155"/>
                  </a:lnTo>
                  <a:lnTo>
                    <a:pt x="2707112" y="3685155"/>
                  </a:lnTo>
                  <a:close/>
                </a:path>
              </a:pathLst>
            </a:custGeom>
            <a:solidFill>
              <a:srgbClr val="23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2" name="Google Shape;802;p18"/>
            <p:cNvGrpSpPr/>
            <p:nvPr/>
          </p:nvGrpSpPr>
          <p:grpSpPr>
            <a:xfrm>
              <a:off x="151911" y="-192881"/>
              <a:ext cx="2228649" cy="2074863"/>
              <a:chOff x="0" y="-38100"/>
              <a:chExt cx="440227" cy="409850"/>
            </a:xfrm>
          </p:grpSpPr>
          <p:sp>
            <p:nvSpPr>
              <p:cNvPr id="803" name="Google Shape;803;p18"/>
              <p:cNvSpPr/>
              <p:nvPr/>
            </p:nvSpPr>
            <p:spPr>
              <a:xfrm>
                <a:off x="0" y="0"/>
                <a:ext cx="440227" cy="371750"/>
              </a:xfrm>
              <a:custGeom>
                <a:avLst/>
                <a:gdLst/>
                <a:ahLst/>
                <a:cxnLst/>
                <a:rect l="l" t="t" r="r" b="b"/>
                <a:pathLst>
                  <a:path w="440227" h="371750" extrusionOk="0">
                    <a:moveTo>
                      <a:pt x="0" y="0"/>
                    </a:moveTo>
                    <a:lnTo>
                      <a:pt x="440227" y="0"/>
                    </a:lnTo>
                    <a:lnTo>
                      <a:pt x="440227" y="371750"/>
                    </a:lnTo>
                    <a:lnTo>
                      <a:pt x="0" y="371750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04" name="Google Shape;804;p18"/>
              <p:cNvSpPr txBox="1"/>
              <p:nvPr/>
            </p:nvSpPr>
            <p:spPr>
              <a:xfrm>
                <a:off x="0" y="-38100"/>
                <a:ext cx="440227" cy="4098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05" name="Google Shape;805;p18"/>
          <p:cNvSpPr/>
          <p:nvPr/>
        </p:nvSpPr>
        <p:spPr>
          <a:xfrm rot="-3305181">
            <a:off x="16181642" y="5630749"/>
            <a:ext cx="1432218" cy="1049425"/>
          </a:xfrm>
          <a:custGeom>
            <a:avLst/>
            <a:gdLst/>
            <a:ahLst/>
            <a:cxnLst/>
            <a:rect l="l" t="t" r="r" b="b"/>
            <a:pathLst>
              <a:path w="1432218" h="1049425" extrusionOk="0">
                <a:moveTo>
                  <a:pt x="0" y="0"/>
                </a:moveTo>
                <a:lnTo>
                  <a:pt x="1432219" y="0"/>
                </a:lnTo>
                <a:lnTo>
                  <a:pt x="1432219" y="1049425"/>
                </a:lnTo>
                <a:lnTo>
                  <a:pt x="0" y="1049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06" name="Google Shape;806;p18"/>
          <p:cNvSpPr/>
          <p:nvPr/>
        </p:nvSpPr>
        <p:spPr>
          <a:xfrm>
            <a:off x="1595112" y="7000516"/>
            <a:ext cx="936729" cy="936729"/>
          </a:xfrm>
          <a:custGeom>
            <a:avLst/>
            <a:gdLst/>
            <a:ahLst/>
            <a:cxnLst/>
            <a:rect l="l" t="t" r="r" b="b"/>
            <a:pathLst>
              <a:path w="936729" h="936729" extrusionOk="0">
                <a:moveTo>
                  <a:pt x="0" y="0"/>
                </a:moveTo>
                <a:lnTo>
                  <a:pt x="936729" y="0"/>
                </a:lnTo>
                <a:lnTo>
                  <a:pt x="936729" y="936730"/>
                </a:lnTo>
                <a:lnTo>
                  <a:pt x="0" y="9367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07" name="Google Shape;807;p18"/>
          <p:cNvSpPr/>
          <p:nvPr/>
        </p:nvSpPr>
        <p:spPr>
          <a:xfrm>
            <a:off x="9477139" y="7000516"/>
            <a:ext cx="1005431" cy="967042"/>
          </a:xfrm>
          <a:custGeom>
            <a:avLst/>
            <a:gdLst/>
            <a:ahLst/>
            <a:cxnLst/>
            <a:rect l="l" t="t" r="r" b="b"/>
            <a:pathLst>
              <a:path w="1005431" h="967042" extrusionOk="0">
                <a:moveTo>
                  <a:pt x="0" y="0"/>
                </a:moveTo>
                <a:lnTo>
                  <a:pt x="1005431" y="0"/>
                </a:lnTo>
                <a:lnTo>
                  <a:pt x="1005431" y="967042"/>
                </a:lnTo>
                <a:lnTo>
                  <a:pt x="0" y="967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09" name="Google Shape;809;p18"/>
          <p:cNvSpPr txBox="1"/>
          <p:nvPr/>
        </p:nvSpPr>
        <p:spPr>
          <a:xfrm>
            <a:off x="3020373" y="3722964"/>
            <a:ext cx="3870752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09305E"/>
                </a:solidFill>
                <a:latin typeface="Archivo Black"/>
                <a:ea typeface="Archivo Black"/>
                <a:cs typeface="Archivo Black"/>
                <a:sym typeface="Archivo Black"/>
              </a:rPr>
              <a:t>Team Analysis</a:t>
            </a:r>
            <a:endParaRPr sz="3600"/>
          </a:p>
        </p:txBody>
      </p:sp>
      <p:sp>
        <p:nvSpPr>
          <p:cNvPr id="810" name="Google Shape;810;p18"/>
          <p:cNvSpPr txBox="1"/>
          <p:nvPr/>
        </p:nvSpPr>
        <p:spPr>
          <a:xfrm>
            <a:off x="11006033" y="3750249"/>
            <a:ext cx="5338636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9305E"/>
                </a:solidFill>
                <a:latin typeface="Archivo Black"/>
                <a:sym typeface="Archivo Black"/>
              </a:rPr>
              <a:t>Accolade Overview</a:t>
            </a:r>
            <a:endParaRPr sz="3600"/>
          </a:p>
        </p:txBody>
      </p:sp>
      <p:sp>
        <p:nvSpPr>
          <p:cNvPr id="811" name="Google Shape;811;p18"/>
          <p:cNvSpPr txBox="1"/>
          <p:nvPr/>
        </p:nvSpPr>
        <p:spPr>
          <a:xfrm>
            <a:off x="3069396" y="6744105"/>
            <a:ext cx="4623698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09305E"/>
                </a:solidFill>
                <a:latin typeface="Archivo Black"/>
                <a:ea typeface="Archivo Black"/>
                <a:cs typeface="Archivo Black"/>
                <a:sym typeface="Archivo Black"/>
              </a:rPr>
              <a:t>Player Overview</a:t>
            </a:r>
            <a:endParaRPr lang="en-US" sz="3600"/>
          </a:p>
        </p:txBody>
      </p:sp>
      <p:sp>
        <p:nvSpPr>
          <p:cNvPr id="812" name="Google Shape;812;p18"/>
          <p:cNvSpPr txBox="1"/>
          <p:nvPr/>
        </p:nvSpPr>
        <p:spPr>
          <a:xfrm>
            <a:off x="11092844" y="6710598"/>
            <a:ext cx="4454101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9305E"/>
                </a:solidFill>
                <a:latin typeface="Archivo Black"/>
                <a:sym typeface="Archivo Black"/>
              </a:rPr>
              <a:t>Next Level Draft</a:t>
            </a:r>
            <a:endParaRPr lang="en-US" sz="3600"/>
          </a:p>
        </p:txBody>
      </p:sp>
      <p:sp>
        <p:nvSpPr>
          <p:cNvPr id="813" name="Google Shape;813;p18"/>
          <p:cNvSpPr txBox="1"/>
          <p:nvPr/>
        </p:nvSpPr>
        <p:spPr>
          <a:xfrm>
            <a:off x="3020372" y="4301609"/>
            <a:ext cx="3622766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Every wondered what stats contribute to your favorite teams wins? </a:t>
            </a:r>
            <a:r>
              <a:rPr lang="en-US" sz="20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NOT ANYMORE </a:t>
            </a:r>
            <a:endParaRPr sz="2000" b="1"/>
          </a:p>
        </p:txBody>
      </p:sp>
      <p:sp>
        <p:nvSpPr>
          <p:cNvPr id="814" name="Google Shape;814;p18"/>
          <p:cNvSpPr txBox="1"/>
          <p:nvPr/>
        </p:nvSpPr>
        <p:spPr>
          <a:xfrm>
            <a:off x="11005000" y="4303681"/>
            <a:ext cx="3622766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Ever wanted instant access to data on historical trophy winners? </a:t>
            </a:r>
            <a:r>
              <a:rPr lang="en-US" sz="2000" b="1">
                <a:latin typeface="Open Sans"/>
                <a:ea typeface="Open Sans"/>
                <a:cs typeface="Open Sans"/>
                <a:sym typeface="Open Sans"/>
              </a:rPr>
              <a:t>YOU GOT IT</a:t>
            </a:r>
            <a:endParaRPr lang="en-US" sz="2000" b="1"/>
          </a:p>
        </p:txBody>
      </p:sp>
      <p:sp>
        <p:nvSpPr>
          <p:cNvPr id="815" name="Google Shape;815;p18"/>
          <p:cNvSpPr txBox="1"/>
          <p:nvPr/>
        </p:nvSpPr>
        <p:spPr>
          <a:xfrm>
            <a:off x="3069396" y="7332750"/>
            <a:ext cx="4016628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Want to put in that Parlay but not sure if your favorite player will deliver? </a:t>
            </a:r>
            <a:r>
              <a:rPr lang="en-US" sz="2000" b="1"/>
              <a:t>WE HAVE THE ANSWER</a:t>
            </a:r>
          </a:p>
        </p:txBody>
      </p:sp>
      <p:sp>
        <p:nvSpPr>
          <p:cNvPr id="816" name="Google Shape;816;p18"/>
          <p:cNvSpPr txBox="1"/>
          <p:nvPr/>
        </p:nvSpPr>
        <p:spPr>
          <a:xfrm>
            <a:off x="11092844" y="7299243"/>
            <a:ext cx="3311818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Open Sans"/>
                <a:ea typeface="Open Sans"/>
                <a:cs typeface="Open Sans"/>
                <a:sym typeface="Open Sans"/>
              </a:rPr>
              <a:t>Get next level draft insights on the key picks your team. </a:t>
            </a:r>
            <a:r>
              <a:rPr lang="en-US" sz="2000" b="1">
                <a:latin typeface="Open Sans"/>
                <a:ea typeface="Open Sans"/>
                <a:cs typeface="Open Sans"/>
                <a:sym typeface="Open Sans"/>
              </a:rPr>
              <a:t>OWN THE DRAFT</a:t>
            </a:r>
            <a:endParaRPr lang="en-US" sz="2000" b="1"/>
          </a:p>
        </p:txBody>
      </p:sp>
      <p:sp>
        <p:nvSpPr>
          <p:cNvPr id="817" name="Google Shape;817;p18"/>
          <p:cNvSpPr txBox="1"/>
          <p:nvPr/>
        </p:nvSpPr>
        <p:spPr>
          <a:xfrm>
            <a:off x="1069426" y="1963850"/>
            <a:ext cx="9542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>
                <a:solidFill>
                  <a:srgbClr val="09305E"/>
                </a:solidFill>
                <a:latin typeface="Archivo Black"/>
                <a:ea typeface="Archivo Black"/>
                <a:cs typeface="Archivo Black"/>
                <a:sym typeface="Archivo Black"/>
              </a:rPr>
              <a:t>WHAT WE OFFER</a:t>
            </a:r>
            <a:endParaRPr lang="en-US"/>
          </a:p>
        </p:txBody>
      </p:sp>
      <p:pic>
        <p:nvPicPr>
          <p:cNvPr id="818" name="Google Shape;818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458013" y="-247575"/>
            <a:ext cx="8500850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" name="Google Shape;819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715988" y="9779750"/>
            <a:ext cx="9151048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0" name="Google Shape;820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821" name="Google Shape;821;p1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558314" y="3993626"/>
            <a:ext cx="1010325" cy="101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2" name="Google Shape;822;p1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9416971" y="3993015"/>
            <a:ext cx="1074900" cy="106838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A6BDFAA-F8A6-477C-25C5-537AFD327202}"/>
              </a:ext>
            </a:extLst>
          </p:cNvPr>
          <p:cNvSpPr/>
          <p:nvPr/>
        </p:nvSpPr>
        <p:spPr>
          <a:xfrm>
            <a:off x="11827565" y="189933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ockey player in a white uniform and helmet&#10;&#10;Description automatically generated">
            <a:extLst>
              <a:ext uri="{FF2B5EF4-FFF2-40B4-BE49-F238E27FC236}">
                <a16:creationId xmlns:a16="http://schemas.microsoft.com/office/drawing/2014/main" id="{B07BFE01-65B5-43D8-AA70-DCBF2CC3C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1372"/>
            <a:ext cx="18287999" cy="10318372"/>
          </a:xfrm>
          <a:prstGeom prst="rect">
            <a:avLst/>
          </a:prstGeom>
        </p:spPr>
      </p:pic>
      <p:pic>
        <p:nvPicPr>
          <p:cNvPr id="544" name="Google Shape;54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588" y="6462483"/>
            <a:ext cx="2254650" cy="25658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6" name="Google Shape;546;p14"/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547" name="Google Shape;547;p14"/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548" name="Google Shape;548;p14"/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49" name="Google Shape;549;p14"/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0" name="Google Shape;550;p14"/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551" name="Google Shape;551;p14"/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2" name="Google Shape;552;p14"/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3" name="Google Shape;553;p14"/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554" name="Google Shape;554;p14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5" name="Google Shape;555;p14"/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6" name="Google Shape;556;p14"/>
          <p:cNvGrpSpPr/>
          <p:nvPr/>
        </p:nvGrpSpPr>
        <p:grpSpPr>
          <a:xfrm>
            <a:off x="16038543" y="1121908"/>
            <a:ext cx="1385252" cy="269189"/>
            <a:chOff x="0" y="-192883"/>
            <a:chExt cx="1847002" cy="358919"/>
          </a:xfrm>
        </p:grpSpPr>
        <p:grpSp>
          <p:nvGrpSpPr>
            <p:cNvPr id="557" name="Google Shape;557;p14"/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558" name="Google Shape;558;p1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9" name="Google Shape;559;p14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0" name="Google Shape;560;p14"/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561" name="Google Shape;561;p1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2" name="Google Shape;562;p14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3" name="Google Shape;563;p14"/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564" name="Google Shape;564;p1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5" name="Google Shape;565;p14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6" name="Google Shape;566;p14"/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567" name="Google Shape;567;p1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8" name="Google Shape;568;p14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9" name="Google Shape;569;p14"/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570" name="Google Shape;570;p1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1" name="Google Shape;571;p14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2" name="Google Shape;572;p14"/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573" name="Google Shape;573;p1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4" name="Google Shape;574;p14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5" name="Google Shape;575;p14"/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576" name="Google Shape;576;p1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7" name="Google Shape;577;p14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8" name="Google Shape;578;p14"/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579" name="Google Shape;579;p14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0" name="Google Shape;580;p14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81" name="Google Shape;581;p14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82" name="Google Shape;582;p14"/>
          <p:cNvSpPr txBox="1"/>
          <p:nvPr/>
        </p:nvSpPr>
        <p:spPr>
          <a:xfrm>
            <a:off x="1595095" y="415200"/>
            <a:ext cx="752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232828"/>
                </a:solidFill>
                <a:latin typeface="Open Sans"/>
                <a:ea typeface="Open Sans"/>
                <a:cs typeface="Open Sans"/>
                <a:sym typeface="Open Sans"/>
              </a:rPr>
              <a:t>LOGO</a:t>
            </a:r>
            <a:endParaRPr/>
          </a:p>
        </p:txBody>
      </p:sp>
      <p:sp>
        <p:nvSpPr>
          <p:cNvPr id="583" name="Google Shape;583;p14"/>
          <p:cNvSpPr txBox="1"/>
          <p:nvPr/>
        </p:nvSpPr>
        <p:spPr>
          <a:xfrm>
            <a:off x="1045099" y="1189362"/>
            <a:ext cx="7171403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>
                <a:solidFill>
                  <a:srgbClr val="09305E"/>
                </a:solidFill>
                <a:latin typeface="Archivo Black"/>
                <a:ea typeface="Archivo Black"/>
                <a:cs typeface="Archivo Black"/>
                <a:sym typeface="Archivo Black"/>
              </a:rPr>
              <a:t>WELCOME TO </a:t>
            </a:r>
            <a:r>
              <a:rPr lang="en-US" sz="7500">
                <a:solidFill>
                  <a:srgbClr val="09305E"/>
                </a:solidFill>
                <a:latin typeface="Archivo Black"/>
                <a:ea typeface="Archivo Black"/>
                <a:cs typeface="Archivo Black"/>
                <a:sym typeface="Archivo Black"/>
              </a:rPr>
              <a:t>FUTURE</a:t>
            </a:r>
            <a:endParaRPr/>
          </a:p>
        </p:txBody>
      </p:sp>
      <p:sp>
        <p:nvSpPr>
          <p:cNvPr id="584" name="Google Shape;584;p14"/>
          <p:cNvSpPr txBox="1"/>
          <p:nvPr/>
        </p:nvSpPr>
        <p:spPr>
          <a:xfrm>
            <a:off x="1028698" y="3523861"/>
            <a:ext cx="6665871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We’ve prepared a special sneak peek just for you. </a:t>
            </a:r>
            <a:endParaRPr lang="en-US" sz="3200" b="1"/>
          </a:p>
        </p:txBody>
      </p:sp>
      <p:grpSp>
        <p:nvGrpSpPr>
          <p:cNvPr id="585" name="Google Shape;585;p14"/>
          <p:cNvGrpSpPr/>
          <p:nvPr/>
        </p:nvGrpSpPr>
        <p:grpSpPr>
          <a:xfrm>
            <a:off x="16038543" y="3091704"/>
            <a:ext cx="2653233" cy="1742594"/>
            <a:chOff x="0" y="-47625"/>
            <a:chExt cx="698794" cy="458955"/>
          </a:xfrm>
        </p:grpSpPr>
        <p:sp>
          <p:nvSpPr>
            <p:cNvPr id="586" name="Google Shape;586;p14"/>
            <p:cNvSpPr/>
            <p:nvPr/>
          </p:nvSpPr>
          <p:spPr>
            <a:xfrm>
              <a:off x="0" y="0"/>
              <a:ext cx="698794" cy="411330"/>
            </a:xfrm>
            <a:custGeom>
              <a:avLst/>
              <a:gdLst/>
              <a:ahLst/>
              <a:cxnLst/>
              <a:rect l="l" t="t" r="r" b="b"/>
              <a:pathLst>
                <a:path w="698794" h="411330" extrusionOk="0">
                  <a:moveTo>
                    <a:pt x="0" y="0"/>
                  </a:moveTo>
                  <a:lnTo>
                    <a:pt x="698794" y="0"/>
                  </a:lnTo>
                  <a:lnTo>
                    <a:pt x="698794" y="411330"/>
                  </a:lnTo>
                  <a:lnTo>
                    <a:pt x="0" y="411330"/>
                  </a:lnTo>
                  <a:close/>
                </a:path>
              </a:pathLst>
            </a:custGeom>
            <a:solidFill>
              <a:srgbClr val="09305E">
                <a:alpha val="80000"/>
              </a:srgb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87" name="Google Shape;587;p14"/>
            <p:cNvSpPr txBox="1"/>
            <p:nvPr/>
          </p:nvSpPr>
          <p:spPr>
            <a:xfrm>
              <a:off x="0" y="-47625"/>
              <a:ext cx="698794" cy="4589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8" name="Google Shape;588;p14"/>
          <p:cNvGrpSpPr/>
          <p:nvPr/>
        </p:nvGrpSpPr>
        <p:grpSpPr>
          <a:xfrm rot="-5400000">
            <a:off x="1858283" y="8868452"/>
            <a:ext cx="480729" cy="1515176"/>
            <a:chOff x="0" y="0"/>
            <a:chExt cx="640972" cy="2020234"/>
          </a:xfrm>
        </p:grpSpPr>
        <p:sp>
          <p:nvSpPr>
            <p:cNvPr id="589" name="Google Shape;589;p14"/>
            <p:cNvSpPr/>
            <p:nvPr/>
          </p:nvSpPr>
          <p:spPr>
            <a:xfrm>
              <a:off x="0" y="0"/>
              <a:ext cx="640972" cy="640972"/>
            </a:xfrm>
            <a:custGeom>
              <a:avLst/>
              <a:gdLst/>
              <a:ahLst/>
              <a:cxnLst/>
              <a:rect l="l" t="t" r="r" b="b"/>
              <a:pathLst>
                <a:path w="640972" h="640972" extrusionOk="0">
                  <a:moveTo>
                    <a:pt x="0" y="0"/>
                  </a:moveTo>
                  <a:lnTo>
                    <a:pt x="640972" y="0"/>
                  </a:lnTo>
                  <a:lnTo>
                    <a:pt x="640972" y="640972"/>
                  </a:lnTo>
                  <a:lnTo>
                    <a:pt x="0" y="64097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90" name="Google Shape;590;p14"/>
            <p:cNvSpPr/>
            <p:nvPr/>
          </p:nvSpPr>
          <p:spPr>
            <a:xfrm>
              <a:off x="0" y="689631"/>
              <a:ext cx="640972" cy="640972"/>
            </a:xfrm>
            <a:custGeom>
              <a:avLst/>
              <a:gdLst/>
              <a:ahLst/>
              <a:cxnLst/>
              <a:rect l="l" t="t" r="r" b="b"/>
              <a:pathLst>
                <a:path w="640972" h="640972" extrusionOk="0">
                  <a:moveTo>
                    <a:pt x="0" y="0"/>
                  </a:moveTo>
                  <a:lnTo>
                    <a:pt x="640972" y="0"/>
                  </a:lnTo>
                  <a:lnTo>
                    <a:pt x="640972" y="640971"/>
                  </a:lnTo>
                  <a:lnTo>
                    <a:pt x="0" y="64097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91" name="Google Shape;591;p14"/>
            <p:cNvSpPr/>
            <p:nvPr/>
          </p:nvSpPr>
          <p:spPr>
            <a:xfrm>
              <a:off x="0" y="1379262"/>
              <a:ext cx="640972" cy="640972"/>
            </a:xfrm>
            <a:custGeom>
              <a:avLst/>
              <a:gdLst/>
              <a:ahLst/>
              <a:cxnLst/>
              <a:rect l="l" t="t" r="r" b="b"/>
              <a:pathLst>
                <a:path w="640972" h="640972" extrusionOk="0">
                  <a:moveTo>
                    <a:pt x="0" y="0"/>
                  </a:moveTo>
                  <a:lnTo>
                    <a:pt x="640972" y="0"/>
                  </a:lnTo>
                  <a:lnTo>
                    <a:pt x="640972" y="640971"/>
                  </a:lnTo>
                  <a:lnTo>
                    <a:pt x="0" y="64097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92" name="Google Shape;592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58013" y="-247575"/>
            <a:ext cx="8500850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15988" y="9779750"/>
            <a:ext cx="9151048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" name="Google Shape;6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300" y="1076325"/>
            <a:ext cx="1940225" cy="2202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7" name="Google Shape;697;p17"/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698" name="Google Shape;698;p17"/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699" name="Google Shape;699;p17"/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0" name="Google Shape;700;p17"/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1" name="Google Shape;701;p17"/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702" name="Google Shape;702;p17"/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3" name="Google Shape;703;p17"/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04" name="Google Shape;704;p17"/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705" name="Google Shape;705;p17"/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6" name="Google Shape;706;p17"/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7" name="Google Shape;707;p17"/>
          <p:cNvGrpSpPr/>
          <p:nvPr/>
        </p:nvGrpSpPr>
        <p:grpSpPr>
          <a:xfrm>
            <a:off x="1028700" y="9241013"/>
            <a:ext cx="1385252" cy="269189"/>
            <a:chOff x="0" y="-192883"/>
            <a:chExt cx="1847002" cy="358919"/>
          </a:xfrm>
        </p:grpSpPr>
        <p:grpSp>
          <p:nvGrpSpPr>
            <p:cNvPr id="708" name="Google Shape;708;p17"/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709" name="Google Shape;709;p1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0" name="Google Shape;710;p17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1" name="Google Shape;711;p17"/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712" name="Google Shape;712;p1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3" name="Google Shape;713;p17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4" name="Google Shape;714;p17"/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715" name="Google Shape;715;p1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6" name="Google Shape;716;p17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7" name="Google Shape;717;p17"/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718" name="Google Shape;718;p1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9" name="Google Shape;719;p17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0" name="Google Shape;720;p17"/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721" name="Google Shape;721;p1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2" name="Google Shape;722;p17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3" name="Google Shape;723;p17"/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724" name="Google Shape;724;p1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5" name="Google Shape;725;p17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6" name="Google Shape;726;p17"/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727" name="Google Shape;727;p1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8" name="Google Shape;728;p17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9" name="Google Shape;729;p17"/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730" name="Google Shape;730;p17"/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1" name="Google Shape;731;p17"/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32" name="Google Shape;732;p17"/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735" name="Google Shape;735;p17"/>
          <p:cNvSpPr txBox="1"/>
          <p:nvPr/>
        </p:nvSpPr>
        <p:spPr>
          <a:xfrm>
            <a:off x="9374969" y="2277804"/>
            <a:ext cx="8824487" cy="132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>
                <a:solidFill>
                  <a:srgbClr val="09305E"/>
                </a:solidFill>
                <a:latin typeface="Archivo Black"/>
                <a:sym typeface="Archivo Black"/>
              </a:rPr>
              <a:t>Real Draft Value</a:t>
            </a:r>
            <a:endParaRPr/>
          </a:p>
        </p:txBody>
      </p:sp>
      <p:sp>
        <p:nvSpPr>
          <p:cNvPr id="736" name="Google Shape;736;p17"/>
          <p:cNvSpPr txBox="1"/>
          <p:nvPr/>
        </p:nvSpPr>
        <p:spPr>
          <a:xfrm>
            <a:off x="9428663" y="3677420"/>
            <a:ext cx="8021100" cy="4247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Our proprietary player value eva</a:t>
            </a: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luation allows members to evaluate players not just on performance or draft value, but a unique formulation based on their career performance relative to where they were drafted at.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With our tool you can view the top value players in the league with the click of a button. Wow your friend and steal the show with your </a:t>
            </a:r>
            <a:r>
              <a:rPr lang="en-US" sz="2400" b="1">
                <a:latin typeface="Open Sans"/>
                <a:ea typeface="Open Sans"/>
                <a:cs typeface="Open Sans"/>
                <a:sym typeface="Open Sans"/>
              </a:rPr>
              <a:t>insane</a:t>
            </a: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 hockey knowledge</a:t>
            </a:r>
          </a:p>
        </p:txBody>
      </p:sp>
      <p:pic>
        <p:nvPicPr>
          <p:cNvPr id="738" name="Google Shape;73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8013" y="-247575"/>
            <a:ext cx="8500850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5988" y="9779750"/>
            <a:ext cx="9151048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6C2752-B6A9-33AA-A359-F4741D9F51FB}"/>
              </a:ext>
            </a:extLst>
          </p:cNvPr>
          <p:cNvSpPr/>
          <p:nvPr/>
        </p:nvSpPr>
        <p:spPr>
          <a:xfrm>
            <a:off x="11827565" y="189933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921E64-5F58-1ABE-A635-5D1C781716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388" y="3469985"/>
            <a:ext cx="8824500" cy="466233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>
          <a:extLst>
            <a:ext uri="{FF2B5EF4-FFF2-40B4-BE49-F238E27FC236}">
              <a16:creationId xmlns:a16="http://schemas.microsoft.com/office/drawing/2014/main" id="{DDD872C0-6D47-1E8E-D56C-B86190DE6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" name="Google Shape;696;p17">
            <a:extLst>
              <a:ext uri="{FF2B5EF4-FFF2-40B4-BE49-F238E27FC236}">
                <a16:creationId xmlns:a16="http://schemas.microsoft.com/office/drawing/2014/main" id="{ED7C0F12-06FD-C040-858C-F5756B89EEE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300" y="1076325"/>
            <a:ext cx="1940225" cy="2202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7" name="Google Shape;697;p17">
            <a:extLst>
              <a:ext uri="{FF2B5EF4-FFF2-40B4-BE49-F238E27FC236}">
                <a16:creationId xmlns:a16="http://schemas.microsoft.com/office/drawing/2014/main" id="{36D94745-C083-02B6-915D-9C8471123386}"/>
              </a:ext>
            </a:extLst>
          </p:cNvPr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698" name="Google Shape;698;p17">
              <a:extLst>
                <a:ext uri="{FF2B5EF4-FFF2-40B4-BE49-F238E27FC236}">
                  <a16:creationId xmlns:a16="http://schemas.microsoft.com/office/drawing/2014/main" id="{7F3F63A4-3B3E-C6F1-EF9D-37C0B61C7540}"/>
                </a:ext>
              </a:extLst>
            </p:cNvPr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699" name="Google Shape;699;p17">
                <a:extLst>
                  <a:ext uri="{FF2B5EF4-FFF2-40B4-BE49-F238E27FC236}">
                    <a16:creationId xmlns:a16="http://schemas.microsoft.com/office/drawing/2014/main" id="{ED74E466-631A-7364-4F90-32539B286181}"/>
                  </a:ext>
                </a:extLst>
              </p:cNvPr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0" name="Google Shape;700;p17">
                <a:extLst>
                  <a:ext uri="{FF2B5EF4-FFF2-40B4-BE49-F238E27FC236}">
                    <a16:creationId xmlns:a16="http://schemas.microsoft.com/office/drawing/2014/main" id="{95CC939C-B5C2-7E83-5BEA-544C0D31878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1" name="Google Shape;701;p17">
              <a:extLst>
                <a:ext uri="{FF2B5EF4-FFF2-40B4-BE49-F238E27FC236}">
                  <a16:creationId xmlns:a16="http://schemas.microsoft.com/office/drawing/2014/main" id="{202DA8FD-9FCE-98BA-7E5F-FBFAA89ACA05}"/>
                </a:ext>
              </a:extLst>
            </p:cNvPr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702" name="Google Shape;702;p17">
                <a:extLst>
                  <a:ext uri="{FF2B5EF4-FFF2-40B4-BE49-F238E27FC236}">
                    <a16:creationId xmlns:a16="http://schemas.microsoft.com/office/drawing/2014/main" id="{06231854-D3B1-5CBC-FDF3-CDD0860DE47B}"/>
                  </a:ext>
                </a:extLst>
              </p:cNvPr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3" name="Google Shape;703;p17">
                <a:extLst>
                  <a:ext uri="{FF2B5EF4-FFF2-40B4-BE49-F238E27FC236}">
                    <a16:creationId xmlns:a16="http://schemas.microsoft.com/office/drawing/2014/main" id="{7A88F7BC-F6EF-93CD-23A3-C0A9AD798BDC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04" name="Google Shape;704;p17">
            <a:extLst>
              <a:ext uri="{FF2B5EF4-FFF2-40B4-BE49-F238E27FC236}">
                <a16:creationId xmlns:a16="http://schemas.microsoft.com/office/drawing/2014/main" id="{DEC16B4D-33BF-1E8B-0BAF-A544073739C6}"/>
              </a:ext>
            </a:extLst>
          </p:cNvPr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705" name="Google Shape;705;p17">
              <a:extLst>
                <a:ext uri="{FF2B5EF4-FFF2-40B4-BE49-F238E27FC236}">
                  <a16:creationId xmlns:a16="http://schemas.microsoft.com/office/drawing/2014/main" id="{F4A25BFB-17C4-E524-9EEF-5BED33DE6A73}"/>
                </a:ext>
              </a:extLst>
            </p:cNvPr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6" name="Google Shape;706;p17">
              <a:extLst>
                <a:ext uri="{FF2B5EF4-FFF2-40B4-BE49-F238E27FC236}">
                  <a16:creationId xmlns:a16="http://schemas.microsoft.com/office/drawing/2014/main" id="{C0578BEB-84B8-8278-5EC0-55B349D5B04B}"/>
                </a:ext>
              </a:extLst>
            </p:cNvPr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7" name="Google Shape;707;p17">
            <a:extLst>
              <a:ext uri="{FF2B5EF4-FFF2-40B4-BE49-F238E27FC236}">
                <a16:creationId xmlns:a16="http://schemas.microsoft.com/office/drawing/2014/main" id="{2698B896-CC1B-FA4F-663B-5CD1432AFDED}"/>
              </a:ext>
            </a:extLst>
          </p:cNvPr>
          <p:cNvGrpSpPr/>
          <p:nvPr/>
        </p:nvGrpSpPr>
        <p:grpSpPr>
          <a:xfrm>
            <a:off x="1028700" y="9241013"/>
            <a:ext cx="1385252" cy="269189"/>
            <a:chOff x="0" y="-192883"/>
            <a:chExt cx="1847002" cy="358919"/>
          </a:xfrm>
        </p:grpSpPr>
        <p:grpSp>
          <p:nvGrpSpPr>
            <p:cNvPr id="708" name="Google Shape;708;p17">
              <a:extLst>
                <a:ext uri="{FF2B5EF4-FFF2-40B4-BE49-F238E27FC236}">
                  <a16:creationId xmlns:a16="http://schemas.microsoft.com/office/drawing/2014/main" id="{9F59AECB-A165-7A8D-5A2B-FBF1019647D4}"/>
                </a:ext>
              </a:extLst>
            </p:cNvPr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709" name="Google Shape;709;p17">
                <a:extLst>
                  <a:ext uri="{FF2B5EF4-FFF2-40B4-BE49-F238E27FC236}">
                    <a16:creationId xmlns:a16="http://schemas.microsoft.com/office/drawing/2014/main" id="{F553D471-016D-27B0-2EE5-A671EC954CFE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0" name="Google Shape;710;p17">
                <a:extLst>
                  <a:ext uri="{FF2B5EF4-FFF2-40B4-BE49-F238E27FC236}">
                    <a16:creationId xmlns:a16="http://schemas.microsoft.com/office/drawing/2014/main" id="{F9B89109-4D29-01E2-7359-D9D9FFC78B2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1" name="Google Shape;711;p17">
              <a:extLst>
                <a:ext uri="{FF2B5EF4-FFF2-40B4-BE49-F238E27FC236}">
                  <a16:creationId xmlns:a16="http://schemas.microsoft.com/office/drawing/2014/main" id="{865227FE-A81B-E302-C983-66B1033DFE68}"/>
                </a:ext>
              </a:extLst>
            </p:cNvPr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712" name="Google Shape;712;p17">
                <a:extLst>
                  <a:ext uri="{FF2B5EF4-FFF2-40B4-BE49-F238E27FC236}">
                    <a16:creationId xmlns:a16="http://schemas.microsoft.com/office/drawing/2014/main" id="{52EF2D02-8021-E166-0B4D-53D7201BC1F0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3" name="Google Shape;713;p17">
                <a:extLst>
                  <a:ext uri="{FF2B5EF4-FFF2-40B4-BE49-F238E27FC236}">
                    <a16:creationId xmlns:a16="http://schemas.microsoft.com/office/drawing/2014/main" id="{D8F5DF87-1F90-1CE5-5744-E36502F92C5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4" name="Google Shape;714;p17">
              <a:extLst>
                <a:ext uri="{FF2B5EF4-FFF2-40B4-BE49-F238E27FC236}">
                  <a16:creationId xmlns:a16="http://schemas.microsoft.com/office/drawing/2014/main" id="{44FB8D57-A7DF-380D-6F0B-BEABD328BDEB}"/>
                </a:ext>
              </a:extLst>
            </p:cNvPr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715" name="Google Shape;715;p17">
                <a:extLst>
                  <a:ext uri="{FF2B5EF4-FFF2-40B4-BE49-F238E27FC236}">
                    <a16:creationId xmlns:a16="http://schemas.microsoft.com/office/drawing/2014/main" id="{1C6C4A8A-10F3-E1C0-E255-DAE09B7EF819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6" name="Google Shape;716;p17">
                <a:extLst>
                  <a:ext uri="{FF2B5EF4-FFF2-40B4-BE49-F238E27FC236}">
                    <a16:creationId xmlns:a16="http://schemas.microsoft.com/office/drawing/2014/main" id="{99A9D452-9E74-FB75-1127-F7DC24D6DC3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7" name="Google Shape;717;p17">
              <a:extLst>
                <a:ext uri="{FF2B5EF4-FFF2-40B4-BE49-F238E27FC236}">
                  <a16:creationId xmlns:a16="http://schemas.microsoft.com/office/drawing/2014/main" id="{F4F57BF3-EC85-68DD-44A2-5E98FDDEC3AF}"/>
                </a:ext>
              </a:extLst>
            </p:cNvPr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718" name="Google Shape;718;p17">
                <a:extLst>
                  <a:ext uri="{FF2B5EF4-FFF2-40B4-BE49-F238E27FC236}">
                    <a16:creationId xmlns:a16="http://schemas.microsoft.com/office/drawing/2014/main" id="{13D80966-0CBA-FE47-5490-15F24A8A1643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9" name="Google Shape;719;p17">
                <a:extLst>
                  <a:ext uri="{FF2B5EF4-FFF2-40B4-BE49-F238E27FC236}">
                    <a16:creationId xmlns:a16="http://schemas.microsoft.com/office/drawing/2014/main" id="{F7509CD3-2DCC-6B76-FF73-15E6BCA26A03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0" name="Google Shape;720;p17">
              <a:extLst>
                <a:ext uri="{FF2B5EF4-FFF2-40B4-BE49-F238E27FC236}">
                  <a16:creationId xmlns:a16="http://schemas.microsoft.com/office/drawing/2014/main" id="{58036BBC-7F39-532B-276A-6DAF47F0FB83}"/>
                </a:ext>
              </a:extLst>
            </p:cNvPr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721" name="Google Shape;721;p17">
                <a:extLst>
                  <a:ext uri="{FF2B5EF4-FFF2-40B4-BE49-F238E27FC236}">
                    <a16:creationId xmlns:a16="http://schemas.microsoft.com/office/drawing/2014/main" id="{31CA198C-1ECF-1019-EC6F-E25EB4B21158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2" name="Google Shape;722;p17">
                <a:extLst>
                  <a:ext uri="{FF2B5EF4-FFF2-40B4-BE49-F238E27FC236}">
                    <a16:creationId xmlns:a16="http://schemas.microsoft.com/office/drawing/2014/main" id="{777B4F1D-A550-CCB4-5968-C62EBB41C01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3" name="Google Shape;723;p17">
              <a:extLst>
                <a:ext uri="{FF2B5EF4-FFF2-40B4-BE49-F238E27FC236}">
                  <a16:creationId xmlns:a16="http://schemas.microsoft.com/office/drawing/2014/main" id="{D6B48F4D-DB6A-FF9C-4AA5-D309510D2057}"/>
                </a:ext>
              </a:extLst>
            </p:cNvPr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724" name="Google Shape;724;p17">
                <a:extLst>
                  <a:ext uri="{FF2B5EF4-FFF2-40B4-BE49-F238E27FC236}">
                    <a16:creationId xmlns:a16="http://schemas.microsoft.com/office/drawing/2014/main" id="{5593D746-C1FE-9B8F-B6EE-10A471834D94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5" name="Google Shape;725;p17">
                <a:extLst>
                  <a:ext uri="{FF2B5EF4-FFF2-40B4-BE49-F238E27FC236}">
                    <a16:creationId xmlns:a16="http://schemas.microsoft.com/office/drawing/2014/main" id="{E1C5288D-5092-BBB6-06AE-F4B26F2C01E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6" name="Google Shape;726;p17">
              <a:extLst>
                <a:ext uri="{FF2B5EF4-FFF2-40B4-BE49-F238E27FC236}">
                  <a16:creationId xmlns:a16="http://schemas.microsoft.com/office/drawing/2014/main" id="{5797868F-DD85-3031-3D7E-C1892CB82510}"/>
                </a:ext>
              </a:extLst>
            </p:cNvPr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727" name="Google Shape;727;p17">
                <a:extLst>
                  <a:ext uri="{FF2B5EF4-FFF2-40B4-BE49-F238E27FC236}">
                    <a16:creationId xmlns:a16="http://schemas.microsoft.com/office/drawing/2014/main" id="{7F48CC85-4340-C45B-C2BE-CD104AD52D4E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8" name="Google Shape;728;p17">
                <a:extLst>
                  <a:ext uri="{FF2B5EF4-FFF2-40B4-BE49-F238E27FC236}">
                    <a16:creationId xmlns:a16="http://schemas.microsoft.com/office/drawing/2014/main" id="{28EE7DEF-4C99-2C12-9BB4-4B3D1DD74AF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9" name="Google Shape;729;p17">
              <a:extLst>
                <a:ext uri="{FF2B5EF4-FFF2-40B4-BE49-F238E27FC236}">
                  <a16:creationId xmlns:a16="http://schemas.microsoft.com/office/drawing/2014/main" id="{6E3AD6FD-4096-F43D-1E82-D6F69F6B72F6}"/>
                </a:ext>
              </a:extLst>
            </p:cNvPr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730" name="Google Shape;730;p17">
                <a:extLst>
                  <a:ext uri="{FF2B5EF4-FFF2-40B4-BE49-F238E27FC236}">
                    <a16:creationId xmlns:a16="http://schemas.microsoft.com/office/drawing/2014/main" id="{C07173DE-DC7E-B596-4854-4F6A3E1A977A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1" name="Google Shape;731;p17">
                <a:extLst>
                  <a:ext uri="{FF2B5EF4-FFF2-40B4-BE49-F238E27FC236}">
                    <a16:creationId xmlns:a16="http://schemas.microsoft.com/office/drawing/2014/main" id="{C997707E-C0B8-9605-1EB1-3D94E5A6D28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32" name="Google Shape;732;p17">
            <a:extLst>
              <a:ext uri="{FF2B5EF4-FFF2-40B4-BE49-F238E27FC236}">
                <a16:creationId xmlns:a16="http://schemas.microsoft.com/office/drawing/2014/main" id="{B2D0127C-6535-90A9-6CB8-3090632BA1F1}"/>
              </a:ext>
            </a:extLst>
          </p:cNvPr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735" name="Google Shape;735;p17">
            <a:extLst>
              <a:ext uri="{FF2B5EF4-FFF2-40B4-BE49-F238E27FC236}">
                <a16:creationId xmlns:a16="http://schemas.microsoft.com/office/drawing/2014/main" id="{DD84BB70-8081-A8DD-3E62-7DB08F98E27C}"/>
              </a:ext>
            </a:extLst>
          </p:cNvPr>
          <p:cNvSpPr txBox="1"/>
          <p:nvPr/>
        </p:nvSpPr>
        <p:spPr>
          <a:xfrm>
            <a:off x="9374969" y="2277804"/>
            <a:ext cx="8824487" cy="132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>
                <a:solidFill>
                  <a:srgbClr val="09305E"/>
                </a:solidFill>
                <a:latin typeface="Archivo Black"/>
                <a:sym typeface="Archivo Black"/>
              </a:rPr>
              <a:t>Draft Insights</a:t>
            </a:r>
            <a:endParaRPr/>
          </a:p>
        </p:txBody>
      </p:sp>
      <p:pic>
        <p:nvPicPr>
          <p:cNvPr id="738" name="Google Shape;738;p17">
            <a:extLst>
              <a:ext uri="{FF2B5EF4-FFF2-40B4-BE49-F238E27FC236}">
                <a16:creationId xmlns:a16="http://schemas.microsoft.com/office/drawing/2014/main" id="{57097640-2BCA-CDDD-FFFE-3F1C39AF9F02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8013" y="-247575"/>
            <a:ext cx="8500850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17">
            <a:extLst>
              <a:ext uri="{FF2B5EF4-FFF2-40B4-BE49-F238E27FC236}">
                <a16:creationId xmlns:a16="http://schemas.microsoft.com/office/drawing/2014/main" id="{72843EA8-7FC4-263B-3B36-478493C3D254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5988" y="9779750"/>
            <a:ext cx="9151048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17">
            <a:extLst>
              <a:ext uri="{FF2B5EF4-FFF2-40B4-BE49-F238E27FC236}">
                <a16:creationId xmlns:a16="http://schemas.microsoft.com/office/drawing/2014/main" id="{07ADBC74-9B17-B5CC-D21D-2D6427ECC5F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850DD9A-C0F4-EA49-97C0-4964BF1B7678}"/>
              </a:ext>
            </a:extLst>
          </p:cNvPr>
          <p:cNvSpPr/>
          <p:nvPr/>
        </p:nvSpPr>
        <p:spPr>
          <a:xfrm>
            <a:off x="11827565" y="189933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8577A9-BFDA-515D-DE6A-17A2F15074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8875" y="2539908"/>
            <a:ext cx="9340387" cy="5720670"/>
          </a:xfrm>
          <a:prstGeom prst="rect">
            <a:avLst/>
          </a:prstGeom>
        </p:spPr>
      </p:pic>
      <p:sp>
        <p:nvSpPr>
          <p:cNvPr id="7" name="Google Shape;736;p17">
            <a:extLst>
              <a:ext uri="{FF2B5EF4-FFF2-40B4-BE49-F238E27FC236}">
                <a16:creationId xmlns:a16="http://schemas.microsoft.com/office/drawing/2014/main" id="{A939DFBF-6BC2-EB7F-5092-9D44B2D3D72E}"/>
              </a:ext>
            </a:extLst>
          </p:cNvPr>
          <p:cNvSpPr txBox="1"/>
          <p:nvPr/>
        </p:nvSpPr>
        <p:spPr>
          <a:xfrm>
            <a:off x="9374969" y="3500438"/>
            <a:ext cx="80211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We all know the first-round pick are heavily sought after, but </a:t>
            </a: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with our</a:t>
            </a:r>
            <a:r>
              <a:rPr lang="en-US" sz="2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tool you can get the key insights on how to optimally make key late round picks.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Don’t like your teams coach?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Become the Coach.</a:t>
            </a:r>
          </a:p>
        </p:txBody>
      </p:sp>
    </p:spTree>
    <p:extLst>
      <p:ext uri="{BB962C8B-B14F-4D97-AF65-F5344CB8AC3E}">
        <p14:creationId xmlns:p14="http://schemas.microsoft.com/office/powerpoint/2010/main" val="4179953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>
          <a:extLst>
            <a:ext uri="{FF2B5EF4-FFF2-40B4-BE49-F238E27FC236}">
              <a16:creationId xmlns:a16="http://schemas.microsoft.com/office/drawing/2014/main" id="{DDD872C0-6D47-1E8E-D56C-B86190DE6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" name="Google Shape;696;p17">
            <a:extLst>
              <a:ext uri="{FF2B5EF4-FFF2-40B4-BE49-F238E27FC236}">
                <a16:creationId xmlns:a16="http://schemas.microsoft.com/office/drawing/2014/main" id="{ED7C0F12-06FD-C040-858C-F5756B89EEE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300" y="1076325"/>
            <a:ext cx="1940225" cy="2202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7" name="Google Shape;697;p17">
            <a:extLst>
              <a:ext uri="{FF2B5EF4-FFF2-40B4-BE49-F238E27FC236}">
                <a16:creationId xmlns:a16="http://schemas.microsoft.com/office/drawing/2014/main" id="{36D94745-C083-02B6-915D-9C8471123386}"/>
              </a:ext>
            </a:extLst>
          </p:cNvPr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698" name="Google Shape;698;p17">
              <a:extLst>
                <a:ext uri="{FF2B5EF4-FFF2-40B4-BE49-F238E27FC236}">
                  <a16:creationId xmlns:a16="http://schemas.microsoft.com/office/drawing/2014/main" id="{7F3F63A4-3B3E-C6F1-EF9D-37C0B61C7540}"/>
                </a:ext>
              </a:extLst>
            </p:cNvPr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699" name="Google Shape;699;p17">
                <a:extLst>
                  <a:ext uri="{FF2B5EF4-FFF2-40B4-BE49-F238E27FC236}">
                    <a16:creationId xmlns:a16="http://schemas.microsoft.com/office/drawing/2014/main" id="{ED74E466-631A-7364-4F90-32539B286181}"/>
                  </a:ext>
                </a:extLst>
              </p:cNvPr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0" name="Google Shape;700;p17">
                <a:extLst>
                  <a:ext uri="{FF2B5EF4-FFF2-40B4-BE49-F238E27FC236}">
                    <a16:creationId xmlns:a16="http://schemas.microsoft.com/office/drawing/2014/main" id="{95CC939C-B5C2-7E83-5BEA-544C0D31878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1" name="Google Shape;701;p17">
              <a:extLst>
                <a:ext uri="{FF2B5EF4-FFF2-40B4-BE49-F238E27FC236}">
                  <a16:creationId xmlns:a16="http://schemas.microsoft.com/office/drawing/2014/main" id="{202DA8FD-9FCE-98BA-7E5F-FBFAA89ACA05}"/>
                </a:ext>
              </a:extLst>
            </p:cNvPr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702" name="Google Shape;702;p17">
                <a:extLst>
                  <a:ext uri="{FF2B5EF4-FFF2-40B4-BE49-F238E27FC236}">
                    <a16:creationId xmlns:a16="http://schemas.microsoft.com/office/drawing/2014/main" id="{06231854-D3B1-5CBC-FDF3-CDD0860DE47B}"/>
                  </a:ext>
                </a:extLst>
              </p:cNvPr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3" name="Google Shape;703;p17">
                <a:extLst>
                  <a:ext uri="{FF2B5EF4-FFF2-40B4-BE49-F238E27FC236}">
                    <a16:creationId xmlns:a16="http://schemas.microsoft.com/office/drawing/2014/main" id="{7A88F7BC-F6EF-93CD-23A3-C0A9AD798BDC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04" name="Google Shape;704;p17">
            <a:extLst>
              <a:ext uri="{FF2B5EF4-FFF2-40B4-BE49-F238E27FC236}">
                <a16:creationId xmlns:a16="http://schemas.microsoft.com/office/drawing/2014/main" id="{DEC16B4D-33BF-1E8B-0BAF-A544073739C6}"/>
              </a:ext>
            </a:extLst>
          </p:cNvPr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705" name="Google Shape;705;p17">
              <a:extLst>
                <a:ext uri="{FF2B5EF4-FFF2-40B4-BE49-F238E27FC236}">
                  <a16:creationId xmlns:a16="http://schemas.microsoft.com/office/drawing/2014/main" id="{F4A25BFB-17C4-E524-9EEF-5BED33DE6A73}"/>
                </a:ext>
              </a:extLst>
            </p:cNvPr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6" name="Google Shape;706;p17">
              <a:extLst>
                <a:ext uri="{FF2B5EF4-FFF2-40B4-BE49-F238E27FC236}">
                  <a16:creationId xmlns:a16="http://schemas.microsoft.com/office/drawing/2014/main" id="{C0578BEB-84B8-8278-5EC0-55B349D5B04B}"/>
                </a:ext>
              </a:extLst>
            </p:cNvPr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7" name="Google Shape;707;p17">
            <a:extLst>
              <a:ext uri="{FF2B5EF4-FFF2-40B4-BE49-F238E27FC236}">
                <a16:creationId xmlns:a16="http://schemas.microsoft.com/office/drawing/2014/main" id="{2698B896-CC1B-FA4F-663B-5CD1432AFDED}"/>
              </a:ext>
            </a:extLst>
          </p:cNvPr>
          <p:cNvGrpSpPr/>
          <p:nvPr/>
        </p:nvGrpSpPr>
        <p:grpSpPr>
          <a:xfrm>
            <a:off x="1028700" y="9241013"/>
            <a:ext cx="1385252" cy="269189"/>
            <a:chOff x="0" y="-192883"/>
            <a:chExt cx="1847002" cy="358919"/>
          </a:xfrm>
        </p:grpSpPr>
        <p:grpSp>
          <p:nvGrpSpPr>
            <p:cNvPr id="708" name="Google Shape;708;p17">
              <a:extLst>
                <a:ext uri="{FF2B5EF4-FFF2-40B4-BE49-F238E27FC236}">
                  <a16:creationId xmlns:a16="http://schemas.microsoft.com/office/drawing/2014/main" id="{9F59AECB-A165-7A8D-5A2B-FBF1019647D4}"/>
                </a:ext>
              </a:extLst>
            </p:cNvPr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709" name="Google Shape;709;p17">
                <a:extLst>
                  <a:ext uri="{FF2B5EF4-FFF2-40B4-BE49-F238E27FC236}">
                    <a16:creationId xmlns:a16="http://schemas.microsoft.com/office/drawing/2014/main" id="{F553D471-016D-27B0-2EE5-A671EC954CFE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0" name="Google Shape;710;p17">
                <a:extLst>
                  <a:ext uri="{FF2B5EF4-FFF2-40B4-BE49-F238E27FC236}">
                    <a16:creationId xmlns:a16="http://schemas.microsoft.com/office/drawing/2014/main" id="{F9B89109-4D29-01E2-7359-D9D9FFC78B2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1" name="Google Shape;711;p17">
              <a:extLst>
                <a:ext uri="{FF2B5EF4-FFF2-40B4-BE49-F238E27FC236}">
                  <a16:creationId xmlns:a16="http://schemas.microsoft.com/office/drawing/2014/main" id="{865227FE-A81B-E302-C983-66B1033DFE68}"/>
                </a:ext>
              </a:extLst>
            </p:cNvPr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712" name="Google Shape;712;p17">
                <a:extLst>
                  <a:ext uri="{FF2B5EF4-FFF2-40B4-BE49-F238E27FC236}">
                    <a16:creationId xmlns:a16="http://schemas.microsoft.com/office/drawing/2014/main" id="{52EF2D02-8021-E166-0B4D-53D7201BC1F0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3" name="Google Shape;713;p17">
                <a:extLst>
                  <a:ext uri="{FF2B5EF4-FFF2-40B4-BE49-F238E27FC236}">
                    <a16:creationId xmlns:a16="http://schemas.microsoft.com/office/drawing/2014/main" id="{D8F5DF87-1F90-1CE5-5744-E36502F92C5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4" name="Google Shape;714;p17">
              <a:extLst>
                <a:ext uri="{FF2B5EF4-FFF2-40B4-BE49-F238E27FC236}">
                  <a16:creationId xmlns:a16="http://schemas.microsoft.com/office/drawing/2014/main" id="{44FB8D57-A7DF-380D-6F0B-BEABD328BDEB}"/>
                </a:ext>
              </a:extLst>
            </p:cNvPr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715" name="Google Shape;715;p17">
                <a:extLst>
                  <a:ext uri="{FF2B5EF4-FFF2-40B4-BE49-F238E27FC236}">
                    <a16:creationId xmlns:a16="http://schemas.microsoft.com/office/drawing/2014/main" id="{1C6C4A8A-10F3-E1C0-E255-DAE09B7EF819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6" name="Google Shape;716;p17">
                <a:extLst>
                  <a:ext uri="{FF2B5EF4-FFF2-40B4-BE49-F238E27FC236}">
                    <a16:creationId xmlns:a16="http://schemas.microsoft.com/office/drawing/2014/main" id="{99A9D452-9E74-FB75-1127-F7DC24D6DC3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7" name="Google Shape;717;p17">
              <a:extLst>
                <a:ext uri="{FF2B5EF4-FFF2-40B4-BE49-F238E27FC236}">
                  <a16:creationId xmlns:a16="http://schemas.microsoft.com/office/drawing/2014/main" id="{F4F57BF3-EC85-68DD-44A2-5E98FDDEC3AF}"/>
                </a:ext>
              </a:extLst>
            </p:cNvPr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718" name="Google Shape;718;p17">
                <a:extLst>
                  <a:ext uri="{FF2B5EF4-FFF2-40B4-BE49-F238E27FC236}">
                    <a16:creationId xmlns:a16="http://schemas.microsoft.com/office/drawing/2014/main" id="{13D80966-0CBA-FE47-5490-15F24A8A1643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9" name="Google Shape;719;p17">
                <a:extLst>
                  <a:ext uri="{FF2B5EF4-FFF2-40B4-BE49-F238E27FC236}">
                    <a16:creationId xmlns:a16="http://schemas.microsoft.com/office/drawing/2014/main" id="{F7509CD3-2DCC-6B76-FF73-15E6BCA26A03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0" name="Google Shape;720;p17">
              <a:extLst>
                <a:ext uri="{FF2B5EF4-FFF2-40B4-BE49-F238E27FC236}">
                  <a16:creationId xmlns:a16="http://schemas.microsoft.com/office/drawing/2014/main" id="{58036BBC-7F39-532B-276A-6DAF47F0FB83}"/>
                </a:ext>
              </a:extLst>
            </p:cNvPr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721" name="Google Shape;721;p17">
                <a:extLst>
                  <a:ext uri="{FF2B5EF4-FFF2-40B4-BE49-F238E27FC236}">
                    <a16:creationId xmlns:a16="http://schemas.microsoft.com/office/drawing/2014/main" id="{31CA198C-1ECF-1019-EC6F-E25EB4B21158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2" name="Google Shape;722;p17">
                <a:extLst>
                  <a:ext uri="{FF2B5EF4-FFF2-40B4-BE49-F238E27FC236}">
                    <a16:creationId xmlns:a16="http://schemas.microsoft.com/office/drawing/2014/main" id="{777B4F1D-A550-CCB4-5968-C62EBB41C01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3" name="Google Shape;723;p17">
              <a:extLst>
                <a:ext uri="{FF2B5EF4-FFF2-40B4-BE49-F238E27FC236}">
                  <a16:creationId xmlns:a16="http://schemas.microsoft.com/office/drawing/2014/main" id="{D6B48F4D-DB6A-FF9C-4AA5-D309510D2057}"/>
                </a:ext>
              </a:extLst>
            </p:cNvPr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724" name="Google Shape;724;p17">
                <a:extLst>
                  <a:ext uri="{FF2B5EF4-FFF2-40B4-BE49-F238E27FC236}">
                    <a16:creationId xmlns:a16="http://schemas.microsoft.com/office/drawing/2014/main" id="{5593D746-C1FE-9B8F-B6EE-10A471834D94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5" name="Google Shape;725;p17">
                <a:extLst>
                  <a:ext uri="{FF2B5EF4-FFF2-40B4-BE49-F238E27FC236}">
                    <a16:creationId xmlns:a16="http://schemas.microsoft.com/office/drawing/2014/main" id="{E1C5288D-5092-BBB6-06AE-F4B26F2C01E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6" name="Google Shape;726;p17">
              <a:extLst>
                <a:ext uri="{FF2B5EF4-FFF2-40B4-BE49-F238E27FC236}">
                  <a16:creationId xmlns:a16="http://schemas.microsoft.com/office/drawing/2014/main" id="{5797868F-DD85-3031-3D7E-C1892CB82510}"/>
                </a:ext>
              </a:extLst>
            </p:cNvPr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727" name="Google Shape;727;p17">
                <a:extLst>
                  <a:ext uri="{FF2B5EF4-FFF2-40B4-BE49-F238E27FC236}">
                    <a16:creationId xmlns:a16="http://schemas.microsoft.com/office/drawing/2014/main" id="{7F48CC85-4340-C45B-C2BE-CD104AD52D4E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8" name="Google Shape;728;p17">
                <a:extLst>
                  <a:ext uri="{FF2B5EF4-FFF2-40B4-BE49-F238E27FC236}">
                    <a16:creationId xmlns:a16="http://schemas.microsoft.com/office/drawing/2014/main" id="{28EE7DEF-4C99-2C12-9BB4-4B3D1DD74AF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9" name="Google Shape;729;p17">
              <a:extLst>
                <a:ext uri="{FF2B5EF4-FFF2-40B4-BE49-F238E27FC236}">
                  <a16:creationId xmlns:a16="http://schemas.microsoft.com/office/drawing/2014/main" id="{6E3AD6FD-4096-F43D-1E82-D6F69F6B72F6}"/>
                </a:ext>
              </a:extLst>
            </p:cNvPr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730" name="Google Shape;730;p17">
                <a:extLst>
                  <a:ext uri="{FF2B5EF4-FFF2-40B4-BE49-F238E27FC236}">
                    <a16:creationId xmlns:a16="http://schemas.microsoft.com/office/drawing/2014/main" id="{C07173DE-DC7E-B596-4854-4F6A3E1A977A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1" name="Google Shape;731;p17">
                <a:extLst>
                  <a:ext uri="{FF2B5EF4-FFF2-40B4-BE49-F238E27FC236}">
                    <a16:creationId xmlns:a16="http://schemas.microsoft.com/office/drawing/2014/main" id="{C997707E-C0B8-9605-1EB1-3D94E5A6D28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32" name="Google Shape;732;p17">
            <a:extLst>
              <a:ext uri="{FF2B5EF4-FFF2-40B4-BE49-F238E27FC236}">
                <a16:creationId xmlns:a16="http://schemas.microsoft.com/office/drawing/2014/main" id="{B2D0127C-6535-90A9-6CB8-3090632BA1F1}"/>
              </a:ext>
            </a:extLst>
          </p:cNvPr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738" name="Google Shape;738;p17">
            <a:extLst>
              <a:ext uri="{FF2B5EF4-FFF2-40B4-BE49-F238E27FC236}">
                <a16:creationId xmlns:a16="http://schemas.microsoft.com/office/drawing/2014/main" id="{57097640-2BCA-CDDD-FFFE-3F1C39AF9F02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8013" y="-247575"/>
            <a:ext cx="8500850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17">
            <a:extLst>
              <a:ext uri="{FF2B5EF4-FFF2-40B4-BE49-F238E27FC236}">
                <a16:creationId xmlns:a16="http://schemas.microsoft.com/office/drawing/2014/main" id="{72843EA8-7FC4-263B-3B36-478493C3D254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5988" y="9779750"/>
            <a:ext cx="9151048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17">
            <a:extLst>
              <a:ext uri="{FF2B5EF4-FFF2-40B4-BE49-F238E27FC236}">
                <a16:creationId xmlns:a16="http://schemas.microsoft.com/office/drawing/2014/main" id="{07ADBC74-9B17-B5CC-D21D-2D6427ECC5F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850DD9A-C0F4-EA49-97C0-4964BF1B7678}"/>
              </a:ext>
            </a:extLst>
          </p:cNvPr>
          <p:cNvSpPr/>
          <p:nvPr/>
        </p:nvSpPr>
        <p:spPr>
          <a:xfrm>
            <a:off x="11827565" y="189933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web page&#10;&#10;Description automatically generated">
            <a:extLst>
              <a:ext uri="{FF2B5EF4-FFF2-40B4-BE49-F238E27FC236}">
                <a16:creationId xmlns:a16="http://schemas.microsoft.com/office/drawing/2014/main" id="{B65B3486-22BD-49EF-939B-45BB861BF8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2727" y="764500"/>
            <a:ext cx="11212841" cy="89641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38F2377-B476-93DD-7E52-99E1896A658B}"/>
              </a:ext>
            </a:extLst>
          </p:cNvPr>
          <p:cNvSpPr txBox="1"/>
          <p:nvPr/>
        </p:nvSpPr>
        <p:spPr>
          <a:xfrm>
            <a:off x="514631" y="6726968"/>
            <a:ext cx="3001465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F3562"/>
                </a:solidFill>
              </a:rPr>
              <a:t>Get a comprehensive team history and rundown of accolades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03602C-2E8C-A2BA-2DA4-A34640B9269B}"/>
              </a:ext>
            </a:extLst>
          </p:cNvPr>
          <p:cNvSpPr txBox="1"/>
          <p:nvPr/>
        </p:nvSpPr>
        <p:spPr>
          <a:xfrm>
            <a:off x="518917" y="2573931"/>
            <a:ext cx="3001465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F3562"/>
                </a:solidFill>
              </a:rPr>
              <a:t>Dynamic Logos and Colors make for a sleek and User-friendly design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5CDF3A-F691-D22F-B830-4E142558432A}"/>
              </a:ext>
            </a:extLst>
          </p:cNvPr>
          <p:cNvSpPr txBox="1"/>
          <p:nvPr/>
        </p:nvSpPr>
        <p:spPr>
          <a:xfrm>
            <a:off x="14963700" y="1971892"/>
            <a:ext cx="300146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F3562"/>
                </a:solidFill>
              </a:rPr>
              <a:t>Examine Team success this century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DFBFE0-8F66-3B65-5376-4ED85C4896D6}"/>
              </a:ext>
            </a:extLst>
          </p:cNvPr>
          <p:cNvSpPr txBox="1"/>
          <p:nvPr/>
        </p:nvSpPr>
        <p:spPr>
          <a:xfrm>
            <a:off x="14802744" y="4462323"/>
            <a:ext cx="300146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F3562"/>
                </a:solidFill>
              </a:rPr>
              <a:t>Analyze where a team is most successful in the draft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4B28DD-765B-E8A8-EF74-6EAF8EE3EB9B}"/>
              </a:ext>
            </a:extLst>
          </p:cNvPr>
          <p:cNvSpPr txBox="1"/>
          <p:nvPr/>
        </p:nvSpPr>
        <p:spPr>
          <a:xfrm>
            <a:off x="14816138" y="7264333"/>
            <a:ext cx="300146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F3562"/>
                </a:solidFill>
              </a:rPr>
              <a:t>Analyze the importance of the Power Play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593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>
          <a:extLst>
            <a:ext uri="{FF2B5EF4-FFF2-40B4-BE49-F238E27FC236}">
              <a16:creationId xmlns:a16="http://schemas.microsoft.com/office/drawing/2014/main" id="{39129A78-82B0-3E0E-A725-C530DA0F0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" name="Google Shape;696;p17">
            <a:extLst>
              <a:ext uri="{FF2B5EF4-FFF2-40B4-BE49-F238E27FC236}">
                <a16:creationId xmlns:a16="http://schemas.microsoft.com/office/drawing/2014/main" id="{371D77E7-977E-0BC2-F28D-75B61B3E925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300" y="1076325"/>
            <a:ext cx="1940225" cy="2202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7" name="Google Shape;697;p17">
            <a:extLst>
              <a:ext uri="{FF2B5EF4-FFF2-40B4-BE49-F238E27FC236}">
                <a16:creationId xmlns:a16="http://schemas.microsoft.com/office/drawing/2014/main" id="{EF83F7C7-E1FD-8BC9-2C74-FFF824BDD8B8}"/>
              </a:ext>
            </a:extLst>
          </p:cNvPr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698" name="Google Shape;698;p17">
              <a:extLst>
                <a:ext uri="{FF2B5EF4-FFF2-40B4-BE49-F238E27FC236}">
                  <a16:creationId xmlns:a16="http://schemas.microsoft.com/office/drawing/2014/main" id="{6C0DCFD0-4A84-D60B-0749-96380093FD9A}"/>
                </a:ext>
              </a:extLst>
            </p:cNvPr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699" name="Google Shape;699;p17">
                <a:extLst>
                  <a:ext uri="{FF2B5EF4-FFF2-40B4-BE49-F238E27FC236}">
                    <a16:creationId xmlns:a16="http://schemas.microsoft.com/office/drawing/2014/main" id="{2653DE6A-B45D-80DF-8A7B-3797D5DD7F45}"/>
                  </a:ext>
                </a:extLst>
              </p:cNvPr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0" name="Google Shape;700;p17">
                <a:extLst>
                  <a:ext uri="{FF2B5EF4-FFF2-40B4-BE49-F238E27FC236}">
                    <a16:creationId xmlns:a16="http://schemas.microsoft.com/office/drawing/2014/main" id="{CD2BDAB3-2AB2-DA7E-2B5D-34775C77C259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1" name="Google Shape;701;p17">
              <a:extLst>
                <a:ext uri="{FF2B5EF4-FFF2-40B4-BE49-F238E27FC236}">
                  <a16:creationId xmlns:a16="http://schemas.microsoft.com/office/drawing/2014/main" id="{D8F0C657-8DF3-2C8D-77E5-7D9C705B9B04}"/>
                </a:ext>
              </a:extLst>
            </p:cNvPr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702" name="Google Shape;702;p17">
                <a:extLst>
                  <a:ext uri="{FF2B5EF4-FFF2-40B4-BE49-F238E27FC236}">
                    <a16:creationId xmlns:a16="http://schemas.microsoft.com/office/drawing/2014/main" id="{D5070C1C-CA50-CD1C-1193-7B3741735EFD}"/>
                  </a:ext>
                </a:extLst>
              </p:cNvPr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3" name="Google Shape;703;p17">
                <a:extLst>
                  <a:ext uri="{FF2B5EF4-FFF2-40B4-BE49-F238E27FC236}">
                    <a16:creationId xmlns:a16="http://schemas.microsoft.com/office/drawing/2014/main" id="{D5033593-555E-A464-11AD-1AA0CE702040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04" name="Google Shape;704;p17">
            <a:extLst>
              <a:ext uri="{FF2B5EF4-FFF2-40B4-BE49-F238E27FC236}">
                <a16:creationId xmlns:a16="http://schemas.microsoft.com/office/drawing/2014/main" id="{F1FEB2A7-F5DD-D98B-2772-9985D5D792D0}"/>
              </a:ext>
            </a:extLst>
          </p:cNvPr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705" name="Google Shape;705;p17">
              <a:extLst>
                <a:ext uri="{FF2B5EF4-FFF2-40B4-BE49-F238E27FC236}">
                  <a16:creationId xmlns:a16="http://schemas.microsoft.com/office/drawing/2014/main" id="{9743A55F-0E9F-E204-5964-71B31E3ADF5E}"/>
                </a:ext>
              </a:extLst>
            </p:cNvPr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6" name="Google Shape;706;p17">
              <a:extLst>
                <a:ext uri="{FF2B5EF4-FFF2-40B4-BE49-F238E27FC236}">
                  <a16:creationId xmlns:a16="http://schemas.microsoft.com/office/drawing/2014/main" id="{5A56B004-B0BA-9EF6-0EFF-D2114FF71297}"/>
                </a:ext>
              </a:extLst>
            </p:cNvPr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7" name="Google Shape;707;p17">
            <a:extLst>
              <a:ext uri="{FF2B5EF4-FFF2-40B4-BE49-F238E27FC236}">
                <a16:creationId xmlns:a16="http://schemas.microsoft.com/office/drawing/2014/main" id="{9CAB7BE0-A58E-0283-1205-E4CBD12A7389}"/>
              </a:ext>
            </a:extLst>
          </p:cNvPr>
          <p:cNvGrpSpPr/>
          <p:nvPr/>
        </p:nvGrpSpPr>
        <p:grpSpPr>
          <a:xfrm>
            <a:off x="1028700" y="9241013"/>
            <a:ext cx="1385252" cy="269189"/>
            <a:chOff x="0" y="-192883"/>
            <a:chExt cx="1847002" cy="358919"/>
          </a:xfrm>
        </p:grpSpPr>
        <p:grpSp>
          <p:nvGrpSpPr>
            <p:cNvPr id="708" name="Google Shape;708;p17">
              <a:extLst>
                <a:ext uri="{FF2B5EF4-FFF2-40B4-BE49-F238E27FC236}">
                  <a16:creationId xmlns:a16="http://schemas.microsoft.com/office/drawing/2014/main" id="{BE73C9F2-4347-0DD4-527F-F4223E6E166E}"/>
                </a:ext>
              </a:extLst>
            </p:cNvPr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709" name="Google Shape;709;p17">
                <a:extLst>
                  <a:ext uri="{FF2B5EF4-FFF2-40B4-BE49-F238E27FC236}">
                    <a16:creationId xmlns:a16="http://schemas.microsoft.com/office/drawing/2014/main" id="{33EA2ED8-3177-5A28-E42B-815F28FA552F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0" name="Google Shape;710;p17">
                <a:extLst>
                  <a:ext uri="{FF2B5EF4-FFF2-40B4-BE49-F238E27FC236}">
                    <a16:creationId xmlns:a16="http://schemas.microsoft.com/office/drawing/2014/main" id="{E0E031B9-924F-A619-CD10-C87C616B9F7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1" name="Google Shape;711;p17">
              <a:extLst>
                <a:ext uri="{FF2B5EF4-FFF2-40B4-BE49-F238E27FC236}">
                  <a16:creationId xmlns:a16="http://schemas.microsoft.com/office/drawing/2014/main" id="{075DEF2E-F87A-9E13-CE54-11D71AA4092C}"/>
                </a:ext>
              </a:extLst>
            </p:cNvPr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712" name="Google Shape;712;p17">
                <a:extLst>
                  <a:ext uri="{FF2B5EF4-FFF2-40B4-BE49-F238E27FC236}">
                    <a16:creationId xmlns:a16="http://schemas.microsoft.com/office/drawing/2014/main" id="{AFB9A684-F58E-48AE-6DDB-7BAE9EE96768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3" name="Google Shape;713;p17">
                <a:extLst>
                  <a:ext uri="{FF2B5EF4-FFF2-40B4-BE49-F238E27FC236}">
                    <a16:creationId xmlns:a16="http://schemas.microsoft.com/office/drawing/2014/main" id="{2A2E0CD2-41D3-D3BE-3587-29767E181FF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4" name="Google Shape;714;p17">
              <a:extLst>
                <a:ext uri="{FF2B5EF4-FFF2-40B4-BE49-F238E27FC236}">
                  <a16:creationId xmlns:a16="http://schemas.microsoft.com/office/drawing/2014/main" id="{199FBE99-5B3D-DDFD-DC48-6BB9FC753069}"/>
                </a:ext>
              </a:extLst>
            </p:cNvPr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715" name="Google Shape;715;p17">
                <a:extLst>
                  <a:ext uri="{FF2B5EF4-FFF2-40B4-BE49-F238E27FC236}">
                    <a16:creationId xmlns:a16="http://schemas.microsoft.com/office/drawing/2014/main" id="{8A5769F4-997D-35CF-E0E5-C4E4CEEA746A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6" name="Google Shape;716;p17">
                <a:extLst>
                  <a:ext uri="{FF2B5EF4-FFF2-40B4-BE49-F238E27FC236}">
                    <a16:creationId xmlns:a16="http://schemas.microsoft.com/office/drawing/2014/main" id="{E5EE8817-E5C1-3E84-CF72-8718B82B3AE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7" name="Google Shape;717;p17">
              <a:extLst>
                <a:ext uri="{FF2B5EF4-FFF2-40B4-BE49-F238E27FC236}">
                  <a16:creationId xmlns:a16="http://schemas.microsoft.com/office/drawing/2014/main" id="{1CFDDBD5-4754-EDFC-A8A6-9ED52F7BF149}"/>
                </a:ext>
              </a:extLst>
            </p:cNvPr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718" name="Google Shape;718;p17">
                <a:extLst>
                  <a:ext uri="{FF2B5EF4-FFF2-40B4-BE49-F238E27FC236}">
                    <a16:creationId xmlns:a16="http://schemas.microsoft.com/office/drawing/2014/main" id="{51E1ACAA-080A-D8FF-0965-6CF02C640D12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9" name="Google Shape;719;p17">
                <a:extLst>
                  <a:ext uri="{FF2B5EF4-FFF2-40B4-BE49-F238E27FC236}">
                    <a16:creationId xmlns:a16="http://schemas.microsoft.com/office/drawing/2014/main" id="{44826AE5-B2A8-8FFD-9065-98DECDADF16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0" name="Google Shape;720;p17">
              <a:extLst>
                <a:ext uri="{FF2B5EF4-FFF2-40B4-BE49-F238E27FC236}">
                  <a16:creationId xmlns:a16="http://schemas.microsoft.com/office/drawing/2014/main" id="{2C135B8C-41DE-7A89-CD16-1A6A1564833E}"/>
                </a:ext>
              </a:extLst>
            </p:cNvPr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721" name="Google Shape;721;p17">
                <a:extLst>
                  <a:ext uri="{FF2B5EF4-FFF2-40B4-BE49-F238E27FC236}">
                    <a16:creationId xmlns:a16="http://schemas.microsoft.com/office/drawing/2014/main" id="{058EEA35-3F84-21F9-3F9A-11121CD70007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2" name="Google Shape;722;p17">
                <a:extLst>
                  <a:ext uri="{FF2B5EF4-FFF2-40B4-BE49-F238E27FC236}">
                    <a16:creationId xmlns:a16="http://schemas.microsoft.com/office/drawing/2014/main" id="{F62DF51B-116B-F747-3B93-9EDFC4F4E6C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3" name="Google Shape;723;p17">
              <a:extLst>
                <a:ext uri="{FF2B5EF4-FFF2-40B4-BE49-F238E27FC236}">
                  <a16:creationId xmlns:a16="http://schemas.microsoft.com/office/drawing/2014/main" id="{38A0B0B1-591F-0224-E78C-0B03163CC2EB}"/>
                </a:ext>
              </a:extLst>
            </p:cNvPr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724" name="Google Shape;724;p17">
                <a:extLst>
                  <a:ext uri="{FF2B5EF4-FFF2-40B4-BE49-F238E27FC236}">
                    <a16:creationId xmlns:a16="http://schemas.microsoft.com/office/drawing/2014/main" id="{48063689-FD3F-29B3-FCEE-CBD7B1367BDA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5" name="Google Shape;725;p17">
                <a:extLst>
                  <a:ext uri="{FF2B5EF4-FFF2-40B4-BE49-F238E27FC236}">
                    <a16:creationId xmlns:a16="http://schemas.microsoft.com/office/drawing/2014/main" id="{5B107E68-BD0D-DEC1-008F-685EDE0C01AB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6" name="Google Shape;726;p17">
              <a:extLst>
                <a:ext uri="{FF2B5EF4-FFF2-40B4-BE49-F238E27FC236}">
                  <a16:creationId xmlns:a16="http://schemas.microsoft.com/office/drawing/2014/main" id="{6D92219D-1566-3CD6-6DA8-447DA25660F5}"/>
                </a:ext>
              </a:extLst>
            </p:cNvPr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727" name="Google Shape;727;p17">
                <a:extLst>
                  <a:ext uri="{FF2B5EF4-FFF2-40B4-BE49-F238E27FC236}">
                    <a16:creationId xmlns:a16="http://schemas.microsoft.com/office/drawing/2014/main" id="{94817B95-E0C3-20DD-BD8E-C9620F1293CC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8" name="Google Shape;728;p17">
                <a:extLst>
                  <a:ext uri="{FF2B5EF4-FFF2-40B4-BE49-F238E27FC236}">
                    <a16:creationId xmlns:a16="http://schemas.microsoft.com/office/drawing/2014/main" id="{AF1E7810-AC5C-C1C6-3060-E0E7A7977252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9" name="Google Shape;729;p17">
              <a:extLst>
                <a:ext uri="{FF2B5EF4-FFF2-40B4-BE49-F238E27FC236}">
                  <a16:creationId xmlns:a16="http://schemas.microsoft.com/office/drawing/2014/main" id="{2F6E8C77-344C-54F3-F5AB-3B6E64F224AD}"/>
                </a:ext>
              </a:extLst>
            </p:cNvPr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730" name="Google Shape;730;p17">
                <a:extLst>
                  <a:ext uri="{FF2B5EF4-FFF2-40B4-BE49-F238E27FC236}">
                    <a16:creationId xmlns:a16="http://schemas.microsoft.com/office/drawing/2014/main" id="{1B2295A2-C10B-7940-0FD9-836D90AC3277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1" name="Google Shape;731;p17">
                <a:extLst>
                  <a:ext uri="{FF2B5EF4-FFF2-40B4-BE49-F238E27FC236}">
                    <a16:creationId xmlns:a16="http://schemas.microsoft.com/office/drawing/2014/main" id="{37874140-B997-C907-3E38-C8463F000285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32" name="Google Shape;732;p17">
            <a:extLst>
              <a:ext uri="{FF2B5EF4-FFF2-40B4-BE49-F238E27FC236}">
                <a16:creationId xmlns:a16="http://schemas.microsoft.com/office/drawing/2014/main" id="{EC108FC2-1BB4-DB28-8630-BC8445C1D613}"/>
              </a:ext>
            </a:extLst>
          </p:cNvPr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738" name="Google Shape;738;p17">
            <a:extLst>
              <a:ext uri="{FF2B5EF4-FFF2-40B4-BE49-F238E27FC236}">
                <a16:creationId xmlns:a16="http://schemas.microsoft.com/office/drawing/2014/main" id="{3138310B-8F68-2ED4-EF2A-23337A4136F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8013" y="-247575"/>
            <a:ext cx="8500850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17">
            <a:extLst>
              <a:ext uri="{FF2B5EF4-FFF2-40B4-BE49-F238E27FC236}">
                <a16:creationId xmlns:a16="http://schemas.microsoft.com/office/drawing/2014/main" id="{6093F6CD-0748-C109-CCC1-5FE31EA730D2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5988" y="9779750"/>
            <a:ext cx="9151048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17">
            <a:extLst>
              <a:ext uri="{FF2B5EF4-FFF2-40B4-BE49-F238E27FC236}">
                <a16:creationId xmlns:a16="http://schemas.microsoft.com/office/drawing/2014/main" id="{9387CC42-8983-C90A-2ABC-08866BBADFC6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BF60FFD-496F-9E49-8A96-070A5446B1C5}"/>
              </a:ext>
            </a:extLst>
          </p:cNvPr>
          <p:cNvSpPr/>
          <p:nvPr/>
        </p:nvSpPr>
        <p:spPr>
          <a:xfrm>
            <a:off x="11827565" y="189933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3C25FD-F95C-E024-CAB3-F5692CEFCBBC}"/>
              </a:ext>
            </a:extLst>
          </p:cNvPr>
          <p:cNvSpPr txBox="1"/>
          <p:nvPr/>
        </p:nvSpPr>
        <p:spPr>
          <a:xfrm>
            <a:off x="314105" y="6526442"/>
            <a:ext cx="3001465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F3562"/>
                </a:solidFill>
              </a:rPr>
              <a:t>Get an idea of the searched player’s offensive performance against league averages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8A252E-EBAD-5160-0605-2DA9ACFCB7BF}"/>
              </a:ext>
            </a:extLst>
          </p:cNvPr>
          <p:cNvSpPr txBox="1"/>
          <p:nvPr/>
        </p:nvSpPr>
        <p:spPr>
          <a:xfrm>
            <a:off x="218128" y="2573931"/>
            <a:ext cx="3001465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F3562"/>
                </a:solidFill>
              </a:rPr>
              <a:t>Dynamic logos, statistics, and colors to change with respect to your search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A3180E-F5ED-59EE-5CB3-07F20B9ED17A}"/>
              </a:ext>
            </a:extLst>
          </p:cNvPr>
          <p:cNvSpPr txBox="1"/>
          <p:nvPr/>
        </p:nvSpPr>
        <p:spPr>
          <a:xfrm>
            <a:off x="14405399" y="6531543"/>
            <a:ext cx="300146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F3562"/>
                </a:solidFill>
              </a:rPr>
              <a:t>Analyze the importance of +/- metric evolution over time.</a:t>
            </a:r>
            <a:endParaRPr lang="en-US"/>
          </a:p>
        </p:txBody>
      </p:sp>
      <p:pic>
        <p:nvPicPr>
          <p:cNvPr id="12" name="Picture 1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0A43274-5B78-A77E-3D9A-57AB7038A9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7678" y="990057"/>
            <a:ext cx="10633763" cy="847201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9A783EC-C4B6-32A6-3A7D-083C7D90B331}"/>
              </a:ext>
            </a:extLst>
          </p:cNvPr>
          <p:cNvSpPr txBox="1"/>
          <p:nvPr/>
        </p:nvSpPr>
        <p:spPr>
          <a:xfrm>
            <a:off x="14405399" y="2573931"/>
            <a:ext cx="29884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0F3562"/>
                </a:solidFill>
              </a:rPr>
              <a:t>Dynamic player descriptions that explain their skill level</a:t>
            </a:r>
          </a:p>
        </p:txBody>
      </p:sp>
    </p:spTree>
    <p:extLst>
      <p:ext uri="{BB962C8B-B14F-4D97-AF65-F5344CB8AC3E}">
        <p14:creationId xmlns:p14="http://schemas.microsoft.com/office/powerpoint/2010/main" val="41852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>
          <a:extLst>
            <a:ext uri="{FF2B5EF4-FFF2-40B4-BE49-F238E27FC236}">
              <a16:creationId xmlns:a16="http://schemas.microsoft.com/office/drawing/2014/main" id="{685E86CC-5240-50D0-101D-F529BBF1D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" name="Google Shape;696;p17">
            <a:extLst>
              <a:ext uri="{FF2B5EF4-FFF2-40B4-BE49-F238E27FC236}">
                <a16:creationId xmlns:a16="http://schemas.microsoft.com/office/drawing/2014/main" id="{A8BAC98D-495F-538D-B7E1-1FC8D9FF0F3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300" y="1076325"/>
            <a:ext cx="1940225" cy="2202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7" name="Google Shape;697;p17">
            <a:extLst>
              <a:ext uri="{FF2B5EF4-FFF2-40B4-BE49-F238E27FC236}">
                <a16:creationId xmlns:a16="http://schemas.microsoft.com/office/drawing/2014/main" id="{4DBAF2D3-CF0C-0AFB-F6BE-6D4FABF5C99B}"/>
              </a:ext>
            </a:extLst>
          </p:cNvPr>
          <p:cNvGrpSpPr/>
          <p:nvPr/>
        </p:nvGrpSpPr>
        <p:grpSpPr>
          <a:xfrm>
            <a:off x="15409360" y="8459361"/>
            <a:ext cx="3122809" cy="1981079"/>
            <a:chOff x="-192881" y="-192881"/>
            <a:chExt cx="4163745" cy="2641438"/>
          </a:xfrm>
        </p:grpSpPr>
        <p:grpSp>
          <p:nvGrpSpPr>
            <p:cNvPr id="698" name="Google Shape;698;p17">
              <a:extLst>
                <a:ext uri="{FF2B5EF4-FFF2-40B4-BE49-F238E27FC236}">
                  <a16:creationId xmlns:a16="http://schemas.microsoft.com/office/drawing/2014/main" id="{DB083CE2-6597-9E25-FC1A-ECC304EB1C0C}"/>
                </a:ext>
              </a:extLst>
            </p:cNvPr>
            <p:cNvGrpSpPr/>
            <p:nvPr/>
          </p:nvGrpSpPr>
          <p:grpSpPr>
            <a:xfrm>
              <a:off x="3392275" y="-192881"/>
              <a:ext cx="578589" cy="2436851"/>
              <a:chOff x="0" y="-38100"/>
              <a:chExt cx="114289" cy="481353"/>
            </a:xfrm>
          </p:grpSpPr>
          <p:sp>
            <p:nvSpPr>
              <p:cNvPr id="699" name="Google Shape;699;p17">
                <a:extLst>
                  <a:ext uri="{FF2B5EF4-FFF2-40B4-BE49-F238E27FC236}">
                    <a16:creationId xmlns:a16="http://schemas.microsoft.com/office/drawing/2014/main" id="{07EAFFFD-4122-424D-5A99-68ED85CBA50F}"/>
                  </a:ext>
                </a:extLst>
              </p:cNvPr>
              <p:cNvSpPr/>
              <p:nvPr/>
            </p:nvSpPr>
            <p:spPr>
              <a:xfrm>
                <a:off x="0" y="0"/>
                <a:ext cx="114289" cy="443253"/>
              </a:xfrm>
              <a:custGeom>
                <a:avLst/>
                <a:gdLst/>
                <a:ahLst/>
                <a:cxnLst/>
                <a:rect l="l" t="t" r="r" b="b"/>
                <a:pathLst>
                  <a:path w="114289" h="443253" extrusionOk="0">
                    <a:moveTo>
                      <a:pt x="0" y="0"/>
                    </a:moveTo>
                    <a:lnTo>
                      <a:pt x="114289" y="0"/>
                    </a:lnTo>
                    <a:lnTo>
                      <a:pt x="114289" y="443253"/>
                    </a:lnTo>
                    <a:lnTo>
                      <a:pt x="0" y="443253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0" name="Google Shape;700;p17">
                <a:extLst>
                  <a:ext uri="{FF2B5EF4-FFF2-40B4-BE49-F238E27FC236}">
                    <a16:creationId xmlns:a16="http://schemas.microsoft.com/office/drawing/2014/main" id="{6E01C3DD-626A-22E1-9D28-C45ADD0D516A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14289" cy="4813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1" name="Google Shape;701;p17">
              <a:extLst>
                <a:ext uri="{FF2B5EF4-FFF2-40B4-BE49-F238E27FC236}">
                  <a16:creationId xmlns:a16="http://schemas.microsoft.com/office/drawing/2014/main" id="{2D844416-AE08-02D4-20FE-0F08FF6D789F}"/>
                </a:ext>
              </a:extLst>
            </p:cNvPr>
            <p:cNvGrpSpPr/>
            <p:nvPr/>
          </p:nvGrpSpPr>
          <p:grpSpPr>
            <a:xfrm rot="-5400000">
              <a:off x="1473181" y="276432"/>
              <a:ext cx="506062" cy="3838187"/>
              <a:chOff x="0" y="-38100"/>
              <a:chExt cx="99963" cy="758160"/>
            </a:xfrm>
          </p:grpSpPr>
          <p:sp>
            <p:nvSpPr>
              <p:cNvPr id="702" name="Google Shape;702;p17">
                <a:extLst>
                  <a:ext uri="{FF2B5EF4-FFF2-40B4-BE49-F238E27FC236}">
                    <a16:creationId xmlns:a16="http://schemas.microsoft.com/office/drawing/2014/main" id="{CAF9F4E9-C9E3-65A1-9039-8023D73BFB16}"/>
                  </a:ext>
                </a:extLst>
              </p:cNvPr>
              <p:cNvSpPr/>
              <p:nvPr/>
            </p:nvSpPr>
            <p:spPr>
              <a:xfrm>
                <a:off x="0" y="0"/>
                <a:ext cx="99963" cy="720060"/>
              </a:xfrm>
              <a:custGeom>
                <a:avLst/>
                <a:gdLst/>
                <a:ahLst/>
                <a:cxnLst/>
                <a:rect l="l" t="t" r="r" b="b"/>
                <a:pathLst>
                  <a:path w="99963" h="720060" extrusionOk="0">
                    <a:moveTo>
                      <a:pt x="0" y="0"/>
                    </a:moveTo>
                    <a:lnTo>
                      <a:pt x="99963" y="0"/>
                    </a:lnTo>
                    <a:lnTo>
                      <a:pt x="99963" y="720060"/>
                    </a:lnTo>
                    <a:lnTo>
                      <a:pt x="0" y="720060"/>
                    </a:lnTo>
                    <a:close/>
                  </a:path>
                </a:pathLst>
              </a:custGeom>
              <a:solidFill>
                <a:srgbClr val="232828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3" name="Google Shape;703;p17">
                <a:extLst>
                  <a:ext uri="{FF2B5EF4-FFF2-40B4-BE49-F238E27FC236}">
                    <a16:creationId xmlns:a16="http://schemas.microsoft.com/office/drawing/2014/main" id="{6E3CDABC-1F17-8A23-94AF-7FB54690ECD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99963" cy="7581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04" name="Google Shape;704;p17">
            <a:extLst>
              <a:ext uri="{FF2B5EF4-FFF2-40B4-BE49-F238E27FC236}">
                <a16:creationId xmlns:a16="http://schemas.microsoft.com/office/drawing/2014/main" id="{4C88D750-AE6B-BD9F-F9DD-4AC23A20DEDB}"/>
              </a:ext>
            </a:extLst>
          </p:cNvPr>
          <p:cNvGrpSpPr/>
          <p:nvPr/>
        </p:nvGrpSpPr>
        <p:grpSpPr>
          <a:xfrm>
            <a:off x="1028700" y="189933"/>
            <a:ext cx="369284" cy="555478"/>
            <a:chOff x="0" y="-47625"/>
            <a:chExt cx="97260" cy="146299"/>
          </a:xfrm>
        </p:grpSpPr>
        <p:sp>
          <p:nvSpPr>
            <p:cNvPr id="705" name="Google Shape;705;p17">
              <a:extLst>
                <a:ext uri="{FF2B5EF4-FFF2-40B4-BE49-F238E27FC236}">
                  <a16:creationId xmlns:a16="http://schemas.microsoft.com/office/drawing/2014/main" id="{9CC47915-A0F1-B7A0-5293-631E272D941D}"/>
                </a:ext>
              </a:extLst>
            </p:cNvPr>
            <p:cNvSpPr/>
            <p:nvPr/>
          </p:nvSpPr>
          <p:spPr>
            <a:xfrm>
              <a:off x="0" y="0"/>
              <a:ext cx="97260" cy="98674"/>
            </a:xfrm>
            <a:custGeom>
              <a:avLst/>
              <a:gdLst/>
              <a:ahLst/>
              <a:cxnLst/>
              <a:rect l="l" t="t" r="r" b="b"/>
              <a:pathLst>
                <a:path w="97260" h="98674" extrusionOk="0">
                  <a:moveTo>
                    <a:pt x="0" y="0"/>
                  </a:moveTo>
                  <a:lnTo>
                    <a:pt x="97260" y="0"/>
                  </a:lnTo>
                  <a:lnTo>
                    <a:pt x="97260" y="98674"/>
                  </a:lnTo>
                  <a:lnTo>
                    <a:pt x="0" y="98674"/>
                  </a:lnTo>
                  <a:close/>
                </a:path>
              </a:pathLst>
            </a:custGeom>
            <a:solidFill>
              <a:srgbClr val="09305E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6" name="Google Shape;706;p17">
              <a:extLst>
                <a:ext uri="{FF2B5EF4-FFF2-40B4-BE49-F238E27FC236}">
                  <a16:creationId xmlns:a16="http://schemas.microsoft.com/office/drawing/2014/main" id="{5BF1EED5-E739-A491-D366-6DF5BB1B8E0B}"/>
                </a:ext>
              </a:extLst>
            </p:cNvPr>
            <p:cNvSpPr txBox="1"/>
            <p:nvPr/>
          </p:nvSpPr>
          <p:spPr>
            <a:xfrm>
              <a:off x="0" y="-47625"/>
              <a:ext cx="97260" cy="1462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0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7" name="Google Shape;707;p17">
            <a:extLst>
              <a:ext uri="{FF2B5EF4-FFF2-40B4-BE49-F238E27FC236}">
                <a16:creationId xmlns:a16="http://schemas.microsoft.com/office/drawing/2014/main" id="{9396FF4D-FC8C-59B7-263A-679E94CF1942}"/>
              </a:ext>
            </a:extLst>
          </p:cNvPr>
          <p:cNvGrpSpPr/>
          <p:nvPr/>
        </p:nvGrpSpPr>
        <p:grpSpPr>
          <a:xfrm>
            <a:off x="1028700" y="9241013"/>
            <a:ext cx="1385252" cy="269189"/>
            <a:chOff x="0" y="-192883"/>
            <a:chExt cx="1847002" cy="358919"/>
          </a:xfrm>
        </p:grpSpPr>
        <p:grpSp>
          <p:nvGrpSpPr>
            <p:cNvPr id="708" name="Google Shape;708;p17">
              <a:extLst>
                <a:ext uri="{FF2B5EF4-FFF2-40B4-BE49-F238E27FC236}">
                  <a16:creationId xmlns:a16="http://schemas.microsoft.com/office/drawing/2014/main" id="{51328F68-85AA-EF76-C27C-3332E1AA0A0A}"/>
                </a:ext>
              </a:extLst>
            </p:cNvPr>
            <p:cNvGrpSpPr/>
            <p:nvPr/>
          </p:nvGrpSpPr>
          <p:grpSpPr>
            <a:xfrm>
              <a:off x="0" y="-192883"/>
              <a:ext cx="164992" cy="358919"/>
              <a:chOff x="0" y="-38100"/>
              <a:chExt cx="32591" cy="70897"/>
            </a:xfrm>
          </p:grpSpPr>
          <p:sp>
            <p:nvSpPr>
              <p:cNvPr id="709" name="Google Shape;709;p17">
                <a:extLst>
                  <a:ext uri="{FF2B5EF4-FFF2-40B4-BE49-F238E27FC236}">
                    <a16:creationId xmlns:a16="http://schemas.microsoft.com/office/drawing/2014/main" id="{EAB261F5-F915-2B22-093A-7506F75DE77F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0" name="Google Shape;710;p17">
                <a:extLst>
                  <a:ext uri="{FF2B5EF4-FFF2-40B4-BE49-F238E27FC236}">
                    <a16:creationId xmlns:a16="http://schemas.microsoft.com/office/drawing/2014/main" id="{D8F9C10B-C61D-B971-3C9C-4C0A97E6378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1" name="Google Shape;711;p17">
              <a:extLst>
                <a:ext uri="{FF2B5EF4-FFF2-40B4-BE49-F238E27FC236}">
                  <a16:creationId xmlns:a16="http://schemas.microsoft.com/office/drawing/2014/main" id="{33F2FE5D-9010-B2EB-1026-214BAAC6BBF5}"/>
                </a:ext>
              </a:extLst>
            </p:cNvPr>
            <p:cNvGrpSpPr/>
            <p:nvPr/>
          </p:nvGrpSpPr>
          <p:grpSpPr>
            <a:xfrm>
              <a:off x="234857" y="-192883"/>
              <a:ext cx="164992" cy="358919"/>
              <a:chOff x="0" y="-38100"/>
              <a:chExt cx="32591" cy="70897"/>
            </a:xfrm>
          </p:grpSpPr>
          <p:sp>
            <p:nvSpPr>
              <p:cNvPr id="712" name="Google Shape;712;p17">
                <a:extLst>
                  <a:ext uri="{FF2B5EF4-FFF2-40B4-BE49-F238E27FC236}">
                    <a16:creationId xmlns:a16="http://schemas.microsoft.com/office/drawing/2014/main" id="{1C9877F4-71D8-DC74-FAF7-A7E6584F557A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3" name="Google Shape;713;p17">
                <a:extLst>
                  <a:ext uri="{FF2B5EF4-FFF2-40B4-BE49-F238E27FC236}">
                    <a16:creationId xmlns:a16="http://schemas.microsoft.com/office/drawing/2014/main" id="{EBFDEBA0-046A-81AA-9A5A-0B05663D7A9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4" name="Google Shape;714;p17">
              <a:extLst>
                <a:ext uri="{FF2B5EF4-FFF2-40B4-BE49-F238E27FC236}">
                  <a16:creationId xmlns:a16="http://schemas.microsoft.com/office/drawing/2014/main" id="{9B8413C3-61EC-7579-F224-031F4A5B90E4}"/>
                </a:ext>
              </a:extLst>
            </p:cNvPr>
            <p:cNvGrpSpPr/>
            <p:nvPr/>
          </p:nvGrpSpPr>
          <p:grpSpPr>
            <a:xfrm>
              <a:off x="476049" y="-192883"/>
              <a:ext cx="164992" cy="358919"/>
              <a:chOff x="0" y="-38100"/>
              <a:chExt cx="32591" cy="70897"/>
            </a:xfrm>
          </p:grpSpPr>
          <p:sp>
            <p:nvSpPr>
              <p:cNvPr id="715" name="Google Shape;715;p17">
                <a:extLst>
                  <a:ext uri="{FF2B5EF4-FFF2-40B4-BE49-F238E27FC236}">
                    <a16:creationId xmlns:a16="http://schemas.microsoft.com/office/drawing/2014/main" id="{933CAE64-4B3E-E038-2A2D-45FF70A7276A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6" name="Google Shape;716;p17">
                <a:extLst>
                  <a:ext uri="{FF2B5EF4-FFF2-40B4-BE49-F238E27FC236}">
                    <a16:creationId xmlns:a16="http://schemas.microsoft.com/office/drawing/2014/main" id="{CDCEA04A-1C2A-9183-7494-A5BF21683338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7" name="Google Shape;717;p17">
              <a:extLst>
                <a:ext uri="{FF2B5EF4-FFF2-40B4-BE49-F238E27FC236}">
                  <a16:creationId xmlns:a16="http://schemas.microsoft.com/office/drawing/2014/main" id="{B7D26B1B-5E36-3E5E-B2EE-F18CDD863917}"/>
                </a:ext>
              </a:extLst>
            </p:cNvPr>
            <p:cNvGrpSpPr/>
            <p:nvPr/>
          </p:nvGrpSpPr>
          <p:grpSpPr>
            <a:xfrm>
              <a:off x="717241" y="-192883"/>
              <a:ext cx="164992" cy="358919"/>
              <a:chOff x="0" y="-38100"/>
              <a:chExt cx="32591" cy="70897"/>
            </a:xfrm>
          </p:grpSpPr>
          <p:sp>
            <p:nvSpPr>
              <p:cNvPr id="718" name="Google Shape;718;p17">
                <a:extLst>
                  <a:ext uri="{FF2B5EF4-FFF2-40B4-BE49-F238E27FC236}">
                    <a16:creationId xmlns:a16="http://schemas.microsoft.com/office/drawing/2014/main" id="{1A49A7E3-34D5-CF95-3F2F-A5A1636D4006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9" name="Google Shape;719;p17">
                <a:extLst>
                  <a:ext uri="{FF2B5EF4-FFF2-40B4-BE49-F238E27FC236}">
                    <a16:creationId xmlns:a16="http://schemas.microsoft.com/office/drawing/2014/main" id="{BBC7E8D7-BB95-DD73-4678-9BAAB0C3B61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0" name="Google Shape;720;p17">
              <a:extLst>
                <a:ext uri="{FF2B5EF4-FFF2-40B4-BE49-F238E27FC236}">
                  <a16:creationId xmlns:a16="http://schemas.microsoft.com/office/drawing/2014/main" id="{C5BD65F2-1D3E-2304-5FEB-63874407B1F7}"/>
                </a:ext>
              </a:extLst>
            </p:cNvPr>
            <p:cNvGrpSpPr/>
            <p:nvPr/>
          </p:nvGrpSpPr>
          <p:grpSpPr>
            <a:xfrm>
              <a:off x="958433" y="-192883"/>
              <a:ext cx="164992" cy="358919"/>
              <a:chOff x="0" y="-38100"/>
              <a:chExt cx="32591" cy="70897"/>
            </a:xfrm>
          </p:grpSpPr>
          <p:sp>
            <p:nvSpPr>
              <p:cNvPr id="721" name="Google Shape;721;p17">
                <a:extLst>
                  <a:ext uri="{FF2B5EF4-FFF2-40B4-BE49-F238E27FC236}">
                    <a16:creationId xmlns:a16="http://schemas.microsoft.com/office/drawing/2014/main" id="{1E513DCA-9BFF-D71A-D539-DD203B29EED7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2" name="Google Shape;722;p17">
                <a:extLst>
                  <a:ext uri="{FF2B5EF4-FFF2-40B4-BE49-F238E27FC236}">
                    <a16:creationId xmlns:a16="http://schemas.microsoft.com/office/drawing/2014/main" id="{F2B8A7C0-E797-BA5A-E8AE-44D514304D9D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3" name="Google Shape;723;p17">
              <a:extLst>
                <a:ext uri="{FF2B5EF4-FFF2-40B4-BE49-F238E27FC236}">
                  <a16:creationId xmlns:a16="http://schemas.microsoft.com/office/drawing/2014/main" id="{E35D7E2A-CDC3-331B-3209-4B473BA46A8D}"/>
                </a:ext>
              </a:extLst>
            </p:cNvPr>
            <p:cNvGrpSpPr/>
            <p:nvPr/>
          </p:nvGrpSpPr>
          <p:grpSpPr>
            <a:xfrm>
              <a:off x="1199625" y="-192883"/>
              <a:ext cx="164992" cy="358919"/>
              <a:chOff x="0" y="-38100"/>
              <a:chExt cx="32591" cy="70897"/>
            </a:xfrm>
          </p:grpSpPr>
          <p:sp>
            <p:nvSpPr>
              <p:cNvPr id="724" name="Google Shape;724;p17">
                <a:extLst>
                  <a:ext uri="{FF2B5EF4-FFF2-40B4-BE49-F238E27FC236}">
                    <a16:creationId xmlns:a16="http://schemas.microsoft.com/office/drawing/2014/main" id="{715ABB5E-5BD1-B45C-8C15-13879A2C124E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5" name="Google Shape;725;p17">
                <a:extLst>
                  <a:ext uri="{FF2B5EF4-FFF2-40B4-BE49-F238E27FC236}">
                    <a16:creationId xmlns:a16="http://schemas.microsoft.com/office/drawing/2014/main" id="{44C916F3-65ED-D408-238B-D9291EF3CE8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6" name="Google Shape;726;p17">
              <a:extLst>
                <a:ext uri="{FF2B5EF4-FFF2-40B4-BE49-F238E27FC236}">
                  <a16:creationId xmlns:a16="http://schemas.microsoft.com/office/drawing/2014/main" id="{4C606BC2-C870-B99F-8C14-C7236825E65B}"/>
                </a:ext>
              </a:extLst>
            </p:cNvPr>
            <p:cNvGrpSpPr/>
            <p:nvPr/>
          </p:nvGrpSpPr>
          <p:grpSpPr>
            <a:xfrm>
              <a:off x="1440818" y="-192883"/>
              <a:ext cx="164992" cy="358919"/>
              <a:chOff x="0" y="-38100"/>
              <a:chExt cx="32591" cy="70897"/>
            </a:xfrm>
          </p:grpSpPr>
          <p:sp>
            <p:nvSpPr>
              <p:cNvPr id="727" name="Google Shape;727;p17">
                <a:extLst>
                  <a:ext uri="{FF2B5EF4-FFF2-40B4-BE49-F238E27FC236}">
                    <a16:creationId xmlns:a16="http://schemas.microsoft.com/office/drawing/2014/main" id="{119BFF6A-1F07-38F0-F5AA-7972CD13F3AF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8" name="Google Shape;728;p17">
                <a:extLst>
                  <a:ext uri="{FF2B5EF4-FFF2-40B4-BE49-F238E27FC236}">
                    <a16:creationId xmlns:a16="http://schemas.microsoft.com/office/drawing/2014/main" id="{AC9A460C-DB92-1A1B-5689-107526A4797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9" name="Google Shape;729;p17">
              <a:extLst>
                <a:ext uri="{FF2B5EF4-FFF2-40B4-BE49-F238E27FC236}">
                  <a16:creationId xmlns:a16="http://schemas.microsoft.com/office/drawing/2014/main" id="{331521BC-D5EA-90D0-574C-5970AC683AFE}"/>
                </a:ext>
              </a:extLst>
            </p:cNvPr>
            <p:cNvGrpSpPr/>
            <p:nvPr/>
          </p:nvGrpSpPr>
          <p:grpSpPr>
            <a:xfrm>
              <a:off x="1682010" y="-192883"/>
              <a:ext cx="164992" cy="358919"/>
              <a:chOff x="0" y="-38100"/>
              <a:chExt cx="32591" cy="70897"/>
            </a:xfrm>
          </p:grpSpPr>
          <p:sp>
            <p:nvSpPr>
              <p:cNvPr id="730" name="Google Shape;730;p17">
                <a:extLst>
                  <a:ext uri="{FF2B5EF4-FFF2-40B4-BE49-F238E27FC236}">
                    <a16:creationId xmlns:a16="http://schemas.microsoft.com/office/drawing/2014/main" id="{02ADE652-FD38-3458-A189-A475AB01BF1B}"/>
                  </a:ext>
                </a:extLst>
              </p:cNvPr>
              <p:cNvSpPr/>
              <p:nvPr/>
            </p:nvSpPr>
            <p:spPr>
              <a:xfrm>
                <a:off x="0" y="0"/>
                <a:ext cx="32591" cy="32797"/>
              </a:xfrm>
              <a:custGeom>
                <a:avLst/>
                <a:gdLst/>
                <a:ahLst/>
                <a:cxnLst/>
                <a:rect l="l" t="t" r="r" b="b"/>
                <a:pathLst>
                  <a:path w="32591" h="32797" extrusionOk="0">
                    <a:moveTo>
                      <a:pt x="0" y="0"/>
                    </a:moveTo>
                    <a:lnTo>
                      <a:pt x="32591" y="0"/>
                    </a:lnTo>
                    <a:lnTo>
                      <a:pt x="32591" y="32797"/>
                    </a:lnTo>
                    <a:lnTo>
                      <a:pt x="0" y="32797"/>
                    </a:lnTo>
                    <a:close/>
                  </a:path>
                </a:pathLst>
              </a:custGeom>
              <a:solidFill>
                <a:srgbClr val="09305E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1" name="Google Shape;731;p17">
                <a:extLst>
                  <a:ext uri="{FF2B5EF4-FFF2-40B4-BE49-F238E27FC236}">
                    <a16:creationId xmlns:a16="http://schemas.microsoft.com/office/drawing/2014/main" id="{C41306E7-E1B4-6190-2C07-E2540822E20C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32591" cy="708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32" name="Google Shape;732;p17">
            <a:extLst>
              <a:ext uri="{FF2B5EF4-FFF2-40B4-BE49-F238E27FC236}">
                <a16:creationId xmlns:a16="http://schemas.microsoft.com/office/drawing/2014/main" id="{80F7578A-C3E7-E12C-F4CA-8FDE3B497A47}"/>
              </a:ext>
            </a:extLst>
          </p:cNvPr>
          <p:cNvSpPr/>
          <p:nvPr/>
        </p:nvSpPr>
        <p:spPr>
          <a:xfrm>
            <a:off x="1069413" y="458564"/>
            <a:ext cx="271646" cy="199042"/>
          </a:xfrm>
          <a:custGeom>
            <a:avLst/>
            <a:gdLst/>
            <a:ahLst/>
            <a:cxnLst/>
            <a:rect l="l" t="t" r="r" b="b"/>
            <a:pathLst>
              <a:path w="271646" h="199042" extrusionOk="0">
                <a:moveTo>
                  <a:pt x="0" y="0"/>
                </a:moveTo>
                <a:lnTo>
                  <a:pt x="271646" y="0"/>
                </a:lnTo>
                <a:lnTo>
                  <a:pt x="271646" y="199042"/>
                </a:lnTo>
                <a:lnTo>
                  <a:pt x="0" y="199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735" name="Google Shape;735;p17">
            <a:extLst>
              <a:ext uri="{FF2B5EF4-FFF2-40B4-BE49-F238E27FC236}">
                <a16:creationId xmlns:a16="http://schemas.microsoft.com/office/drawing/2014/main" id="{CF51AD3A-FAA9-BF9F-5C12-791033BD4FA2}"/>
              </a:ext>
            </a:extLst>
          </p:cNvPr>
          <p:cNvSpPr txBox="1"/>
          <p:nvPr/>
        </p:nvSpPr>
        <p:spPr>
          <a:xfrm>
            <a:off x="9291512" y="875093"/>
            <a:ext cx="6752922" cy="3981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>
                <a:solidFill>
                  <a:srgbClr val="09305E"/>
                </a:solidFill>
                <a:latin typeface="Archivo Black"/>
                <a:sym typeface="Archivo Black"/>
              </a:rPr>
              <a:t>What makes this useful for a fan?</a:t>
            </a:r>
            <a:endParaRPr lang="en-US"/>
          </a:p>
        </p:txBody>
      </p:sp>
      <p:sp>
        <p:nvSpPr>
          <p:cNvPr id="736" name="Google Shape;736;p17">
            <a:extLst>
              <a:ext uri="{FF2B5EF4-FFF2-40B4-BE49-F238E27FC236}">
                <a16:creationId xmlns:a16="http://schemas.microsoft.com/office/drawing/2014/main" id="{00046A1A-C704-577C-AB34-9620BE95DF83}"/>
              </a:ext>
            </a:extLst>
          </p:cNvPr>
          <p:cNvSpPr txBox="1"/>
          <p:nvPr/>
        </p:nvSpPr>
        <p:spPr>
          <a:xfrm>
            <a:off x="9291512" y="5407058"/>
            <a:ext cx="8021100" cy="3822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Instant Access to Key Stats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Enhanced Understanding of Player Performance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Compare with League Averages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There’s no longer a need to access multiple sites, it’s all right there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38" name="Google Shape;738;p17">
            <a:extLst>
              <a:ext uri="{FF2B5EF4-FFF2-40B4-BE49-F238E27FC236}">
                <a16:creationId xmlns:a16="http://schemas.microsoft.com/office/drawing/2014/main" id="{9AFB8455-7D44-A766-E11C-934C467CB172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8013" y="-247575"/>
            <a:ext cx="8500850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17">
            <a:extLst>
              <a:ext uri="{FF2B5EF4-FFF2-40B4-BE49-F238E27FC236}">
                <a16:creationId xmlns:a16="http://schemas.microsoft.com/office/drawing/2014/main" id="{78062BC2-EC87-4C93-46A4-911EEC26F0EE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5988" y="9779750"/>
            <a:ext cx="9151048" cy="9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17">
            <a:extLst>
              <a:ext uri="{FF2B5EF4-FFF2-40B4-BE49-F238E27FC236}">
                <a16:creationId xmlns:a16="http://schemas.microsoft.com/office/drawing/2014/main" id="{10565141-7775-FCD1-EA77-3FF5B7F8C914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899638" y="9028376"/>
            <a:ext cx="1550125" cy="8430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8717B6A-CD0E-AF1E-15AF-B7C924094589}"/>
              </a:ext>
            </a:extLst>
          </p:cNvPr>
          <p:cNvSpPr/>
          <p:nvPr/>
        </p:nvSpPr>
        <p:spPr>
          <a:xfrm>
            <a:off x="11827565" y="177908"/>
            <a:ext cx="6270662" cy="93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in red jerseys&#10;&#10;Description automatically generated">
            <a:extLst>
              <a:ext uri="{FF2B5EF4-FFF2-40B4-BE49-F238E27FC236}">
                <a16:creationId xmlns:a16="http://schemas.microsoft.com/office/drawing/2014/main" id="{4AF2C09F-21AA-60AF-4A54-73EAA3A70B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9518" y="2321616"/>
            <a:ext cx="8264007" cy="580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916010"/>
      </p:ext>
    </p:extLst>
  </p:cSld>
  <p:clrMapOvr>
    <a:masterClrMapping/>
  </p:clrMapOvr>
</p:sld>
</file>

<file path=ppt/theme/theme1.xml><?xml version="1.0" encoding="utf-8"?>
<a:theme xmlns:a="http://schemas.openxmlformats.org/drawingml/2006/main" name="Ice Hockey Basics Workshop  ">
  <a:themeElements>
    <a:clrScheme name="Office">
      <a:dk1>
        <a:srgbClr val="000000"/>
      </a:dk1>
      <a:lt1>
        <a:srgbClr val="FFFFFF"/>
      </a:lt1>
      <a:dk2>
        <a:srgbClr val="09305E"/>
      </a:dk2>
      <a:lt2>
        <a:srgbClr val="3A597E"/>
      </a:lt2>
      <a:accent1>
        <a:srgbClr val="5E7796"/>
      </a:accent1>
      <a:accent2>
        <a:srgbClr val="232828"/>
      </a:accent2>
      <a:accent3>
        <a:srgbClr val="888888"/>
      </a:accent3>
      <a:accent4>
        <a:srgbClr val="09305E"/>
      </a:accent4>
      <a:accent5>
        <a:srgbClr val="3A597E"/>
      </a:accent5>
      <a:accent6>
        <a:srgbClr val="5E7796"/>
      </a:accent6>
      <a:hlink>
        <a:srgbClr val="232828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F60C448BF62B40AEDF5A319A8CE9B0" ma:contentTypeVersion="9" ma:contentTypeDescription="Create a new document." ma:contentTypeScope="" ma:versionID="4ac7f00b0b05878a528ee38c9d472e4c">
  <xsd:schema xmlns:xsd="http://www.w3.org/2001/XMLSchema" xmlns:xs="http://www.w3.org/2001/XMLSchema" xmlns:p="http://schemas.microsoft.com/office/2006/metadata/properties" xmlns:ns2="9e8c44bb-f053-4831-8ac9-29a32b506f51" targetNamespace="http://schemas.microsoft.com/office/2006/metadata/properties" ma:root="true" ma:fieldsID="e77c97de9e01b65b895e0db33fb8b057" ns2:_="">
    <xsd:import namespace="9e8c44bb-f053-4831-8ac9-29a32b506f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8c44bb-f053-4831-8ac9-29a32b506f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C8F649-D124-4515-88A9-BAD8A99EED49}">
  <ds:schemaRefs>
    <ds:schemaRef ds:uri="9e8c44bb-f053-4831-8ac9-29a32b506f5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3CA1F19-2EF1-4E11-94BF-1D5EE03B66F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AA57FB7-947C-479B-9901-A0CCDEE8178C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15</Slides>
  <Notes>13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Ice Hockey Basics Workshop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</cp:revision>
  <dcterms:modified xsi:type="dcterms:W3CDTF">2024-12-09T22:29:38Z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0x01010069F60C448BF62B40AEDF5A319A8CE9B0</vt:lpwstr>
  </property>
</Properties>
</file>

<file path=docProps/thumbnail.jpeg>
</file>